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1"/>
  </p:notesMasterIdLst>
  <p:sldIdLst>
    <p:sldId id="2561" r:id="rId5"/>
    <p:sldId id="2563" r:id="rId6"/>
    <p:sldId id="2573" r:id="rId7"/>
    <p:sldId id="2564" r:id="rId8"/>
    <p:sldId id="2566" r:id="rId9"/>
    <p:sldId id="2567" r:id="rId10"/>
    <p:sldId id="2578" r:id="rId11"/>
    <p:sldId id="2577" r:id="rId12"/>
    <p:sldId id="2576" r:id="rId13"/>
    <p:sldId id="2579" r:id="rId14"/>
    <p:sldId id="2574" r:id="rId15"/>
    <p:sldId id="2575" r:id="rId16"/>
    <p:sldId id="2568" r:id="rId17"/>
    <p:sldId id="2569" r:id="rId18"/>
    <p:sldId id="2570" r:id="rId19"/>
    <p:sldId id="257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7089077-6352-4958-A948-C2120AF11419}" v="14" dt="2026-02-03T05:36:52.379"/>
    <p1510:client id="{F37BFFAD-418A-BC99-B996-ABCB27613C36}" v="338" dt="2026-02-03T05:53:23.84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6072" autoAdjust="0"/>
  </p:normalViewPr>
  <p:slideViewPr>
    <p:cSldViewPr>
      <p:cViewPr>
        <p:scale>
          <a:sx n="100" d="100"/>
          <a:sy n="100" d="100"/>
        </p:scale>
        <p:origin x="452" y="188"/>
      </p:cViewPr>
      <p:guideLst/>
    </p:cSldViewPr>
  </p:slideViewPr>
  <p:notesTextViewPr>
    <p:cViewPr>
      <p:scale>
        <a:sx n="3" d="2"/>
        <a:sy n="3" d="2"/>
      </p:scale>
      <p:origin x="0" y="0"/>
    </p:cViewPr>
  </p:notesTextViewPr>
  <p:notesViewPr>
    <p:cSldViewPr>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jpg>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8.jpg>
</file>

<file path=ppt/media/image19.jpeg>
</file>

<file path=ppt/media/image2.jpg>
</file>

<file path=ppt/media/image20.jpeg>
</file>

<file path=ppt/media/image21.jpeg>
</file>

<file path=ppt/media/image22.jpeg>
</file>

<file path=ppt/media/image3.jpg>
</file>

<file path=ppt/media/image4.jpg>
</file>

<file path=ppt/media/image5.jpg>
</file>

<file path=ppt/media/image6.jp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B26B7C-52C3-4D40-83F9-EDB08D27A7E5}" type="datetimeFigureOut">
              <a:t>2/3/2026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ACE1A0-6FB0-4918-816F-312B57C54E97}" type="slidenum">
              <a:t>‹#›</a:t>
            </a:fld>
            <a:endParaRPr lang="en-US"/>
          </a:p>
        </p:txBody>
      </p:sp>
    </p:spTree>
    <p:extLst>
      <p:ext uri="{BB962C8B-B14F-4D97-AF65-F5344CB8AC3E}">
        <p14:creationId xmlns:p14="http://schemas.microsoft.com/office/powerpoint/2010/main" val="30704563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2A244C-F6A2-4D0A-A13B-1FB59927BCC3}" type="slidenum">
              <a:t>1</a:t>
            </a:fld>
            <a:endParaRPr lang="en-US"/>
          </a:p>
        </p:txBody>
      </p:sp>
    </p:spTree>
    <p:extLst>
      <p:ext uri="{BB962C8B-B14F-4D97-AF65-F5344CB8AC3E}">
        <p14:creationId xmlns:p14="http://schemas.microsoft.com/office/powerpoint/2010/main" val="36355575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This is the ROC chart</a:t>
            </a:r>
          </a:p>
          <a:p>
            <a:r>
              <a:rPr lang="en-CA" dirty="0"/>
              <a:t>We can clearly see that the blue (QDA) and the red (SVM linear) do not perform well. </a:t>
            </a:r>
          </a:p>
          <a:p>
            <a:r>
              <a:rPr lang="en-CA" dirty="0"/>
              <a:t>QDA </a:t>
            </a:r>
          </a:p>
        </p:txBody>
      </p:sp>
      <p:sp>
        <p:nvSpPr>
          <p:cNvPr id="4" name="Slide Number Placeholder 3"/>
          <p:cNvSpPr>
            <a:spLocks noGrp="1"/>
          </p:cNvSpPr>
          <p:nvPr>
            <p:ph type="sldNum" sz="quarter" idx="5"/>
          </p:nvPr>
        </p:nvSpPr>
        <p:spPr/>
        <p:txBody>
          <a:bodyPr/>
          <a:lstStyle/>
          <a:p>
            <a:fld id="{D9ACE1A0-6FB0-4918-816F-312B57C54E97}" type="slidenum">
              <a:rPr lang="en-CA" smtClean="0"/>
              <a:t>11</a:t>
            </a:fld>
            <a:endParaRPr lang="en-CA"/>
          </a:p>
        </p:txBody>
      </p:sp>
    </p:spTree>
    <p:extLst>
      <p:ext uri="{BB962C8B-B14F-4D97-AF65-F5344CB8AC3E}">
        <p14:creationId xmlns:p14="http://schemas.microsoft.com/office/powerpoint/2010/main" val="6571846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D9ACE1A0-6FB0-4918-816F-312B57C54E97}" type="slidenum">
              <a:rPr lang="en-CA" smtClean="0"/>
              <a:t>12</a:t>
            </a:fld>
            <a:endParaRPr lang="en-CA"/>
          </a:p>
        </p:txBody>
      </p:sp>
    </p:spTree>
    <p:extLst>
      <p:ext uri="{BB962C8B-B14F-4D97-AF65-F5344CB8AC3E}">
        <p14:creationId xmlns:p14="http://schemas.microsoft.com/office/powerpoint/2010/main" val="28799423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This slide presents the key performance results, portraying each model as a swimmer competing in an open‑sea marathon. The standout performers—Random Forest and SVM with an RBF kernel—achieved the highest test accuracy of approximately 83.4%, demonstrating superior ability to capture nonlinear relationships resembling complex current patterns in the ocean. Random Forest obtained the highest ROC‑AUC value of 0.8814 and the strongest F1‑score of 0.7933, indicating reliable discrimination across survival classes and balanced precision and recall. Its ensemble structure allows it to reduce variance through averaging, stabilizing predictions in turbulent waters where individual decision trees may drift off course. The SVM‑RBF model performed nearly as well, with high precision and competitive F1 scores, though its recall trailed the Random Forest slightly, suggesting a more conservative approach to identifying survivors. Tree‑based ensembles such as Gradient Boosting and Bagging also performed admirably, showcasing the collective strength of models that build progressively refined predictions. Linear SVM, surprisingly strong among simpler models, demonstrated that some survival patterns can indeed be captured by linear boundaries. Meanwhile, Logistic Regression and LDA provided interpretable but slightly weaker performance. QDA showed high recall but struggled with precision. This slide emphasizes that the best swimmers were the models capable of navigating nonlinear and interactive patterns, reaffirming the importance of flexibility when modeling survival outcomes.</a:t>
            </a:r>
          </a:p>
        </p:txBody>
      </p:sp>
      <p:sp>
        <p:nvSpPr>
          <p:cNvPr id="4" name="Slide Number Placeholder 3"/>
          <p:cNvSpPr>
            <a:spLocks noGrp="1"/>
          </p:cNvSpPr>
          <p:nvPr>
            <p:ph type="sldNum" sz="quarter" idx="5"/>
          </p:nvPr>
        </p:nvSpPr>
        <p:spPr/>
        <p:txBody>
          <a:bodyPr/>
          <a:lstStyle/>
          <a:p>
            <a:fld id="{BF2A244C-F6A2-4D0A-A13B-1FB59927BCC3}" type="slidenum">
              <a:t>13</a:t>
            </a:fld>
            <a:endParaRPr lang="en-US"/>
          </a:p>
        </p:txBody>
      </p:sp>
    </p:spTree>
    <p:extLst>
      <p:ext uri="{BB962C8B-B14F-4D97-AF65-F5344CB8AC3E}">
        <p14:creationId xmlns:p14="http://schemas.microsoft.com/office/powerpoint/2010/main" val="21628613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This slide offers an analytical interpretation of why certain models outperformed others, mapping the discussion to evolutionary adaptations in marine species. Random Forest and RBF‑kernel SVMs excelled because they can detect nonlinear decision boundaries and intricate feature interactions, similar to fish that navigate coral mazes with agility. QDA, while nonlinear, assumes Gaussian distributions for each class and may misinterpret regions where the data structure diverges from those assumptions. Linear SVM and logistic regression operate like fast but rigidity‑bound swimmers, well‑adapted to straight‑line movement but unable to turn sharply when data patterns curve. Ensemble methods benefit from collective intelligence, much like schools of fish compensating for individual weaknesses through group coordination. Boosting reduces bias by learning iteratively from prior errors, while Bagging reduces variance by averaging multiple models trained on bootstrap samples. This slide emphasizes that model success depends on matching assumptions to real‑world complexity: the Titanic data contains nonlinear patterns shaped by social norms and survival constraints, requiring flexible decision rules. The contrast between different model strengths underscores the broader lesson that model selection is always context‑dependent, shaped by data structure, performance priorities, and interpretability needs.</a:t>
            </a:r>
          </a:p>
        </p:txBody>
      </p:sp>
      <p:sp>
        <p:nvSpPr>
          <p:cNvPr id="4" name="Slide Number Placeholder 3"/>
          <p:cNvSpPr>
            <a:spLocks noGrp="1"/>
          </p:cNvSpPr>
          <p:nvPr>
            <p:ph type="sldNum" sz="quarter" idx="5"/>
          </p:nvPr>
        </p:nvSpPr>
        <p:spPr/>
        <p:txBody>
          <a:bodyPr/>
          <a:lstStyle/>
          <a:p>
            <a:fld id="{BF2A244C-F6A2-4D0A-A13B-1FB59927BCC3}" type="slidenum">
              <a:t>14</a:t>
            </a:fld>
            <a:endParaRPr lang="en-US"/>
          </a:p>
        </p:txBody>
      </p:sp>
    </p:spTree>
    <p:extLst>
      <p:ext uri="{BB962C8B-B14F-4D97-AF65-F5344CB8AC3E}">
        <p14:creationId xmlns:p14="http://schemas.microsoft.com/office/powerpoint/2010/main" val="27466842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This slide discusses the tradeoff between interpretability and predictive power, framing it as a tension between colorful but complex coral ecosystems and the clear, open waters where patterns are easier to understand. Linear models such as logistic regression, LDA, and linear SVM offer high transparency: their coefficients can be interpreted directly, providing insight into how each feature influences survival. These models resemble fish that swim in shallow waters where visibility is high and movements are easy to track. In contrast, Random Forests, Gradient Boosting, and RBF SVMs operate in deeper, murkier waters where interactions are complex and visibility is limited. Although they perform better, their inner workings are more difficult to interpret. Ensemble methods blur direct explanations because predictions arise from aggregated contributions of many components. This slide emphasizes the importance of considering practical constraints: in regulated industries, models with high interpretability may be preferred even at the cost of slightly lower accuracy. Meanwhile, flexible nonlinear models are ideal when performance is the top priority and transparency is less critical. The fish‑themed perspective helps highlight how varying environments require different survival strategies, just as different real‑world applications impose unique modeling requirements.</a:t>
            </a:r>
          </a:p>
        </p:txBody>
      </p:sp>
      <p:sp>
        <p:nvSpPr>
          <p:cNvPr id="4" name="Slide Number Placeholder 3"/>
          <p:cNvSpPr>
            <a:spLocks noGrp="1"/>
          </p:cNvSpPr>
          <p:nvPr>
            <p:ph type="sldNum" sz="quarter" idx="5"/>
          </p:nvPr>
        </p:nvSpPr>
        <p:spPr/>
        <p:txBody>
          <a:bodyPr/>
          <a:lstStyle/>
          <a:p>
            <a:fld id="{BF2A244C-F6A2-4D0A-A13B-1FB59927BCC3}" type="slidenum">
              <a:t>15</a:t>
            </a:fld>
            <a:endParaRPr lang="en-US"/>
          </a:p>
        </p:txBody>
      </p:sp>
    </p:spTree>
    <p:extLst>
      <p:ext uri="{BB962C8B-B14F-4D97-AF65-F5344CB8AC3E}">
        <p14:creationId xmlns:p14="http://schemas.microsoft.com/office/powerpoint/2010/main" val="14457331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This final slide wraps up the presentation in a fish‑themed closing message, encouraging audience engagement and reflection. It reinforces the core ideas of the analysis, emphasizing that the comparative study approached machine learning model evaluation not merely as a technical exercise but as an exploration of how different algorithmic species navigate the same data environment. It reminds the audience that survival prediction on the Titanic is a rich example of how patterns in human behavior emerge in structured datasets and how machine learning models can uncover them effectively. The closing message encourages consideration of interpretability, complexity, and real‑world applicability in future modeling work, drawing parallels to the ocean’s delicate balance where each organism contributes uniquely to the ecosystem. By maintaining the playful yet informative fish theme, the slide leaves the audience with a memorable visualization of both the analytical journey and the broader lessons about model evaluation, selection, and interpretation. It invites questions and discussion, positioning the presenter as ready to dive deeper into any part of the analysis. Though lighthearted in its aquatic framing, this final message reinforces serious themes of thoughtful methodology, critical evaluation, and the importance of aligning model choice with practical objectives in applied machine learning.</a:t>
            </a:r>
          </a:p>
        </p:txBody>
      </p:sp>
      <p:sp>
        <p:nvSpPr>
          <p:cNvPr id="4" name="Slide Number Placeholder 3"/>
          <p:cNvSpPr>
            <a:spLocks noGrp="1"/>
          </p:cNvSpPr>
          <p:nvPr>
            <p:ph type="sldNum" sz="quarter" idx="5"/>
          </p:nvPr>
        </p:nvSpPr>
        <p:spPr/>
        <p:txBody>
          <a:bodyPr/>
          <a:lstStyle/>
          <a:p>
            <a:fld id="{BF2A244C-F6A2-4D0A-A13B-1FB59927BCC3}" type="slidenum">
              <a:t>16</a:t>
            </a:fld>
            <a:endParaRPr lang="en-US"/>
          </a:p>
        </p:txBody>
      </p:sp>
    </p:spTree>
    <p:extLst>
      <p:ext uri="{BB962C8B-B14F-4D97-AF65-F5344CB8AC3E}">
        <p14:creationId xmlns:p14="http://schemas.microsoft.com/office/powerpoint/2010/main" val="28014952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This slide introduces the overarching purpose of the project using an ocean‑inspired narrative, framing the Titanic survival prediction problem as an exploration into which passengers managed to “swim with the fish” and which did not. The analysis is centered on supervised machine learning models, which operate much like different species navigating the same ocean ecosystem—each with distinct strengths, adaptations, and survival strategies. Much like how sea creatures rely on sensory cues, environmental conditions, and instinct to survive, machine learning models rely on patterns embedded in data to make predictions. The Titanic dataset is particularly suitable for this task because survival outcomes were influenced by observable characteristics such as gender, age, class, and family structure, all of which create detectable patterns for algorithms to learn. This slide explains that the primary objective of the study is to compare a diverse set of nine models—logistic regression, linear and nonlinear SVMs, Random Forests, Gradient Boosting, Bagging, and discriminant analysis variants—to evaluate which ones best capture the complex, nonlinear interactions present in Titanic survival data. The introduction emphasizes the historical context of the Titanic disaster, noting that survival was far from random, shaped by social norms and resource constraints, similar to how ocean ecosystems impose constraints that favor certain traits. By adopting a fish theme, the analysis becomes more engaging, drawing parallels between the struggle for survival in the deep sea and the competition among models navigating the turbulent waters of real‑world prediction tasks. Ultimately, the introduction highlights that this comparative study is not only about determining which model performs best but also about understanding what their performance reveals regarding patterns in the data and the tradeoffs between interpretability, flexibility, and robustness.</a:t>
            </a:r>
          </a:p>
        </p:txBody>
      </p:sp>
      <p:sp>
        <p:nvSpPr>
          <p:cNvPr id="4" name="Slide Number Placeholder 3"/>
          <p:cNvSpPr>
            <a:spLocks noGrp="1"/>
          </p:cNvSpPr>
          <p:nvPr>
            <p:ph type="sldNum" sz="quarter" idx="5"/>
          </p:nvPr>
        </p:nvSpPr>
        <p:spPr/>
        <p:txBody>
          <a:bodyPr/>
          <a:lstStyle/>
          <a:p>
            <a:fld id="{BF2A244C-F6A2-4D0A-A13B-1FB59927BCC3}" type="slidenum">
              <a:t>2</a:t>
            </a:fld>
            <a:endParaRPr lang="en-US"/>
          </a:p>
        </p:txBody>
      </p:sp>
    </p:spTree>
    <p:extLst>
      <p:ext uri="{BB962C8B-B14F-4D97-AF65-F5344CB8AC3E}">
        <p14:creationId xmlns:p14="http://schemas.microsoft.com/office/powerpoint/2010/main" val="6940738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This slide dives into the structure and characteristics of the Titanic dataset, viewing it as a vast ocean filled with diverse data points representing passengers, much like an ecosystem of sea creatures with varying traits, habitats, and behaviors. The dataset used in the study contains 891 observations and 26 variables, with 342 individuals surviving and 549 not—an imbalance that can influence how different models learn patterns. These variables include demographic attributes such as age and sex, socioeconomic indicators like passenger class and ticket information, and family‑related variables capturing companionship during the voyage. The preprocessing of the data involved determining which features were meaningful for prediction and which were excess driftwood cluttering the ocean floor. Columns such as PassengerId, Name, Ticket, and Cabin were removed due to high missingness or limited predictive value. Missing values for Age and Embarked were imputed using the median and mode respectively—analogous to restoring coral in damaged reefs to maintain ecological balance. Categorical variables were encoded using either label encoding or one‑hot encoding depending on model needs, ensuring all features were in a form digestible by algorithms. For non‑tree models, standard scaling was applied so that features shared a common measurement scale, making the ocean currents smoother for models like SVMs and logistic regression that are sensitive to feature magnitudes. This slide emphasizes that careful preprocessing ensures a cleaner, healthier data ecosystem, enabling fair comparison among models by minimizing confounding factors. It sets the stage for understanding how models navigate the dataset and which patterns they pick up during training.</a:t>
            </a:r>
          </a:p>
        </p:txBody>
      </p:sp>
      <p:sp>
        <p:nvSpPr>
          <p:cNvPr id="4" name="Slide Number Placeholder 3"/>
          <p:cNvSpPr>
            <a:spLocks noGrp="1"/>
          </p:cNvSpPr>
          <p:nvPr>
            <p:ph type="sldNum" sz="quarter" idx="5"/>
          </p:nvPr>
        </p:nvSpPr>
        <p:spPr/>
        <p:txBody>
          <a:bodyPr/>
          <a:lstStyle/>
          <a:p>
            <a:fld id="{BF2A244C-F6A2-4D0A-A13B-1FB59927BCC3}" type="slidenum">
              <a:t>4</a:t>
            </a:fld>
            <a:endParaRPr lang="en-US"/>
          </a:p>
        </p:txBody>
      </p:sp>
    </p:spTree>
    <p:extLst>
      <p:ext uri="{BB962C8B-B14F-4D97-AF65-F5344CB8AC3E}">
        <p14:creationId xmlns:p14="http://schemas.microsoft.com/office/powerpoint/2010/main" val="38570331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This slide introduces the diverse machine learning models evaluated in the study, each compared to a distinct species inhabiting a coral reef, competing and cooperating within a shared ecosystem. Linear models—logistic regression and linear SVM—are portrayed as streamlined fish adapted for predictable, open‑water movement, benefiting from simplicity and interpretability. They rely on linear decision boundaries and perform efficiently when the environment contains mostly straight‑forward patterns. Kernelized SVMs represent more exotic species exhibiting flexible movement patterns, capable of identifying curved and nonlinear structures using transformation functions such as radial basis functions. Tree‑based ensemble models—Random Forests, Gradient Boosting, and Bagging—serve as schools of fish working collectively to navigate complex environments, where individual decisions combine into robust overall predictions. Discriminant analysis models (LDA and QDA) operate like species that use probabilistic intuition, inferring structure based on assumed distributions. The slide clarifies the importance of including such a diverse set of models: each offers a unique lens on the structure of the Titanic dataset, enabling the analysis to determine whether survival patterns are linear, nonlinear, additive, or interactive. By comparing performance across these interconnected model families, the study examines not only which species swims fastest but also which is best adapted to the currents and obstacles present in the dataset. This establishes the conceptual framework for understanding the hyperparameter tuning and performance results presented in later slides.</a:t>
            </a:r>
          </a:p>
        </p:txBody>
      </p:sp>
      <p:sp>
        <p:nvSpPr>
          <p:cNvPr id="4" name="Slide Number Placeholder 3"/>
          <p:cNvSpPr>
            <a:spLocks noGrp="1"/>
          </p:cNvSpPr>
          <p:nvPr>
            <p:ph type="sldNum" sz="quarter" idx="5"/>
          </p:nvPr>
        </p:nvSpPr>
        <p:spPr/>
        <p:txBody>
          <a:bodyPr/>
          <a:lstStyle/>
          <a:p>
            <a:fld id="{BF2A244C-F6A2-4D0A-A13B-1FB59927BCC3}" type="slidenum">
              <a:t>5</a:t>
            </a:fld>
            <a:endParaRPr lang="en-US"/>
          </a:p>
        </p:txBody>
      </p:sp>
    </p:spTree>
    <p:extLst>
      <p:ext uri="{BB962C8B-B14F-4D97-AF65-F5344CB8AC3E}">
        <p14:creationId xmlns:p14="http://schemas.microsoft.com/office/powerpoint/2010/main" val="12756821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This slide explains how the models were trained and tuned using 5‑fold cross‑validation and GridSearchCV, drawing parallels to schooling behavior in fish, where coordinated patterns enhance survival. Cross‑validation divides the dataset into five partitions, allowing each model to train on different portions of the ocean while being evaluated on the remaining sections, improving generalization and preventing overfitting. GridSearchCV explores hyperparameter combinations like various fin shapes or swimming patterns a species might adapt to optimize performance in a given habitat. For example, SVMs require tuning cost parameters and kernel shapes, while Random Forests require adjusting tree depth, number of estimators, and splitting strategies. Ensemble methods were evaluated with metrics emphasizing both accuracy and F1 score, reflecting their role in balancing precision and recall. The slide highlights that training involved consistent use of accuracy, ROC‑AUC, and other metrics across methods to create an apples‑to‑apples comparison. This rigorous training process ensures that model performance reflects genuine adaptation to patterns in the data rather than accidental advantages from arbitrary settings. By illustrating the complexity and precision behind tuning, the slide conveys that strong model performance arises from systematic optimization, much like a well‑coordinated school of fish improving its survival odds through synchronized behavior.</a:t>
            </a:r>
          </a:p>
        </p:txBody>
      </p:sp>
      <p:sp>
        <p:nvSpPr>
          <p:cNvPr id="4" name="Slide Number Placeholder 3"/>
          <p:cNvSpPr>
            <a:spLocks noGrp="1"/>
          </p:cNvSpPr>
          <p:nvPr>
            <p:ph type="sldNum" sz="quarter" idx="5"/>
          </p:nvPr>
        </p:nvSpPr>
        <p:spPr/>
        <p:txBody>
          <a:bodyPr/>
          <a:lstStyle/>
          <a:p>
            <a:fld id="{BF2A244C-F6A2-4D0A-A13B-1FB59927BCC3}" type="slidenum">
              <a:t>6</a:t>
            </a:fld>
            <a:endParaRPr lang="en-US"/>
          </a:p>
        </p:txBody>
      </p:sp>
    </p:spTree>
    <p:extLst>
      <p:ext uri="{BB962C8B-B14F-4D97-AF65-F5344CB8AC3E}">
        <p14:creationId xmlns:p14="http://schemas.microsoft.com/office/powerpoint/2010/main" val="28797687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D9ACE1A0-6FB0-4918-816F-312B57C54E97}" type="slidenum">
              <a:rPr lang="en-CA" smtClean="0"/>
              <a:t>7</a:t>
            </a:fld>
            <a:endParaRPr lang="en-CA"/>
          </a:p>
        </p:txBody>
      </p:sp>
    </p:spTree>
    <p:extLst>
      <p:ext uri="{BB962C8B-B14F-4D97-AF65-F5344CB8AC3E}">
        <p14:creationId xmlns:p14="http://schemas.microsoft.com/office/powerpoint/2010/main" val="3259024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Hard to interpret lets move to the chart!</a:t>
            </a:r>
          </a:p>
        </p:txBody>
      </p:sp>
      <p:sp>
        <p:nvSpPr>
          <p:cNvPr id="4" name="Slide Number Placeholder 3"/>
          <p:cNvSpPr>
            <a:spLocks noGrp="1"/>
          </p:cNvSpPr>
          <p:nvPr>
            <p:ph type="sldNum" sz="quarter" idx="5"/>
          </p:nvPr>
        </p:nvSpPr>
        <p:spPr/>
        <p:txBody>
          <a:bodyPr/>
          <a:lstStyle/>
          <a:p>
            <a:fld id="{D9ACE1A0-6FB0-4918-816F-312B57C54E97}" type="slidenum">
              <a:rPr lang="en-CA" smtClean="0"/>
              <a:t>8</a:t>
            </a:fld>
            <a:endParaRPr lang="en-CA"/>
          </a:p>
        </p:txBody>
      </p:sp>
    </p:spTree>
    <p:extLst>
      <p:ext uri="{BB962C8B-B14F-4D97-AF65-F5344CB8AC3E}">
        <p14:creationId xmlns:p14="http://schemas.microsoft.com/office/powerpoint/2010/main" val="15592909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Here is chart that </a:t>
            </a:r>
            <a:r>
              <a:rPr lang="en-CA" dirty="0" err="1"/>
              <a:t>summerizes</a:t>
            </a:r>
            <a:r>
              <a:rPr lang="en-CA" dirty="0"/>
              <a:t> the table from before. </a:t>
            </a:r>
          </a:p>
          <a:p>
            <a:r>
              <a:rPr lang="en-CA" dirty="0"/>
              <a:t>This puts all the scores side by side so you can </a:t>
            </a:r>
            <a:r>
              <a:rPr lang="en-CA" dirty="0" err="1"/>
              <a:t>visuliaze</a:t>
            </a:r>
            <a:r>
              <a:rPr lang="en-CA" dirty="0"/>
              <a:t> it</a:t>
            </a:r>
          </a:p>
          <a:p>
            <a:endParaRPr lang="en-CA" dirty="0"/>
          </a:p>
          <a:p>
            <a:r>
              <a:rPr lang="en-CA" dirty="0"/>
              <a:t>In this chart we can see some interesting things with regards to overfitting. </a:t>
            </a:r>
          </a:p>
          <a:p>
            <a:r>
              <a:rPr lang="en-CA" dirty="0"/>
              <a:t>Gradient boosting has an unusually large CV accuracy but the test accuracy is very low. </a:t>
            </a:r>
          </a:p>
          <a:p>
            <a:r>
              <a:rPr lang="en-CA" dirty="0"/>
              <a:t>This is a strong sign of over fitting. What we want is a very similar training and test accuracy. </a:t>
            </a:r>
          </a:p>
        </p:txBody>
      </p:sp>
      <p:sp>
        <p:nvSpPr>
          <p:cNvPr id="4" name="Slide Number Placeholder 3"/>
          <p:cNvSpPr>
            <a:spLocks noGrp="1"/>
          </p:cNvSpPr>
          <p:nvPr>
            <p:ph type="sldNum" sz="quarter" idx="5"/>
          </p:nvPr>
        </p:nvSpPr>
        <p:spPr/>
        <p:txBody>
          <a:bodyPr/>
          <a:lstStyle/>
          <a:p>
            <a:fld id="{D9ACE1A0-6FB0-4918-816F-312B57C54E97}" type="slidenum">
              <a:rPr lang="en-CA" smtClean="0"/>
              <a:t>9</a:t>
            </a:fld>
            <a:endParaRPr lang="en-CA"/>
          </a:p>
        </p:txBody>
      </p:sp>
    </p:spTree>
    <p:extLst>
      <p:ext uri="{BB962C8B-B14F-4D97-AF65-F5344CB8AC3E}">
        <p14:creationId xmlns:p14="http://schemas.microsoft.com/office/powerpoint/2010/main" val="10838442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Here is a chart that explores overfitting. </a:t>
            </a:r>
          </a:p>
          <a:p>
            <a:r>
              <a:rPr lang="en-CA" dirty="0"/>
              <a:t>On the x axis we have the training accuracy</a:t>
            </a:r>
          </a:p>
          <a:p>
            <a:r>
              <a:rPr lang="en-CA" dirty="0"/>
              <a:t>On the y axis we have a general accuracy measure. </a:t>
            </a:r>
          </a:p>
          <a:p>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The circles represent the test accuracy and the triangles represent the CV accuracy. What we typically see is the CV accuracy is higher than the test accuracy which makes sense.</a:t>
            </a:r>
          </a:p>
          <a:p>
            <a:endParaRPr lang="en-CA" dirty="0"/>
          </a:p>
          <a:p>
            <a:r>
              <a:rPr lang="en-CA" dirty="0"/>
              <a:t>The line on the top left is a line y=x.</a:t>
            </a:r>
          </a:p>
          <a:p>
            <a:r>
              <a:rPr lang="en-CA" dirty="0"/>
              <a:t>Points close to the line indicate a accuracy to the train accuracy. We can infer that this means that there is less overfitting and underfitting.</a:t>
            </a:r>
          </a:p>
          <a:p>
            <a:endParaRPr lang="en-CA" dirty="0"/>
          </a:p>
          <a:p>
            <a:r>
              <a:rPr lang="en-CA" dirty="0"/>
              <a:t>Model where the triangle and the circle are close together and close to the line, indicate less overfitting</a:t>
            </a:r>
          </a:p>
          <a:p>
            <a:endParaRPr lang="en-CA" dirty="0"/>
          </a:p>
          <a:p>
            <a:endParaRPr lang="en-CA" dirty="0"/>
          </a:p>
          <a:p>
            <a:endParaRPr lang="en-CA" dirty="0"/>
          </a:p>
          <a:p>
            <a:endParaRPr lang="en-CA" dirty="0"/>
          </a:p>
          <a:p>
            <a:endParaRPr lang="en-CA" dirty="0"/>
          </a:p>
        </p:txBody>
      </p:sp>
      <p:sp>
        <p:nvSpPr>
          <p:cNvPr id="4" name="Slide Number Placeholder 3"/>
          <p:cNvSpPr>
            <a:spLocks noGrp="1"/>
          </p:cNvSpPr>
          <p:nvPr>
            <p:ph type="sldNum" sz="quarter" idx="5"/>
          </p:nvPr>
        </p:nvSpPr>
        <p:spPr/>
        <p:txBody>
          <a:bodyPr/>
          <a:lstStyle/>
          <a:p>
            <a:fld id="{D9ACE1A0-6FB0-4918-816F-312B57C54E97}" type="slidenum">
              <a:rPr lang="en-CA" smtClean="0"/>
              <a:t>10</a:t>
            </a:fld>
            <a:endParaRPr lang="en-CA"/>
          </a:p>
        </p:txBody>
      </p:sp>
    </p:spTree>
    <p:extLst>
      <p:ext uri="{BB962C8B-B14F-4D97-AF65-F5344CB8AC3E}">
        <p14:creationId xmlns:p14="http://schemas.microsoft.com/office/powerpoint/2010/main" val="16859972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with Pictur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77CE2-4402-942B-FD26-6E29BDAB9B47}"/>
              </a:ext>
            </a:extLst>
          </p:cNvPr>
          <p:cNvSpPr>
            <a:spLocks noGrp="1"/>
          </p:cNvSpPr>
          <p:nvPr>
            <p:ph type="title"/>
          </p:nvPr>
        </p:nvSpPr>
        <p:spPr>
          <a:xfrm>
            <a:off x="402336" y="731407"/>
            <a:ext cx="6480450" cy="3038878"/>
          </a:xfrm>
        </p:spPr>
        <p:txBody>
          <a:bodyPr anchor="t">
            <a:normAutofit/>
          </a:bodyPr>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FF79075-DF30-526B-9548-3F9D7EF9FAA8}"/>
              </a:ext>
            </a:extLst>
          </p:cNvPr>
          <p:cNvSpPr>
            <a:spLocks noGrp="1"/>
          </p:cNvSpPr>
          <p:nvPr>
            <p:ph type="body" idx="1"/>
          </p:nvPr>
        </p:nvSpPr>
        <p:spPr>
          <a:xfrm>
            <a:off x="429315" y="5264528"/>
            <a:ext cx="6577526" cy="1001354"/>
          </a:xfrm>
        </p:spPr>
        <p:txBody>
          <a:bodyPr anchor="ctr">
            <a:normAutofit/>
          </a:bodyPr>
          <a:lstStyle>
            <a:lvl1pPr marL="0" indent="0">
              <a:buNone/>
              <a:defRPr sz="1800">
                <a:solidFill>
                  <a:schemeClr val="tx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CEC3F3D2-CADD-A94F-6739-CCCDA6C6FA8C}"/>
              </a:ext>
            </a:extLst>
          </p:cNvPr>
          <p:cNvSpPr>
            <a:spLocks noGrp="1"/>
          </p:cNvSpPr>
          <p:nvPr>
            <p:ph type="ftr" sz="quarter" idx="11"/>
          </p:nvPr>
        </p:nvSpPr>
        <p:spPr>
          <a:xfrm>
            <a:off x="426780" y="6426091"/>
            <a:ext cx="4357544" cy="365125"/>
          </a:xfrm>
        </p:spPr>
        <p:txBody>
          <a:bodyPr/>
          <a:lstStyle/>
          <a:p>
            <a:r>
              <a:rPr lang="en-US"/>
              <a:t>Sample Footer Text</a:t>
            </a:r>
          </a:p>
        </p:txBody>
      </p:sp>
      <p:sp>
        <p:nvSpPr>
          <p:cNvPr id="4" name="Date Placeholder 3">
            <a:extLst>
              <a:ext uri="{FF2B5EF4-FFF2-40B4-BE49-F238E27FC236}">
                <a16:creationId xmlns:a16="http://schemas.microsoft.com/office/drawing/2014/main" id="{40CC541E-3AF5-9564-CE04-E4B86459DBE0}"/>
              </a:ext>
            </a:extLst>
          </p:cNvPr>
          <p:cNvSpPr>
            <a:spLocks noGrp="1"/>
          </p:cNvSpPr>
          <p:nvPr>
            <p:ph type="dt" sz="half" idx="10"/>
          </p:nvPr>
        </p:nvSpPr>
        <p:spPr>
          <a:xfrm>
            <a:off x="4932188" y="6426091"/>
            <a:ext cx="1431447" cy="365125"/>
          </a:xfrm>
        </p:spPr>
        <p:txBody>
          <a:bodyPr/>
          <a:lstStyle/>
          <a:p>
            <a:fld id="{395357C0-6E0D-46EB-9F8F-43803F348F24}" type="datetime1">
              <a:rPr lang="en-US" smtClean="0"/>
              <a:t>2/3/2026</a:t>
            </a:fld>
            <a:endParaRPr lang="en-US"/>
          </a:p>
        </p:txBody>
      </p:sp>
      <p:sp>
        <p:nvSpPr>
          <p:cNvPr id="6" name="Slide Number Placeholder 5">
            <a:extLst>
              <a:ext uri="{FF2B5EF4-FFF2-40B4-BE49-F238E27FC236}">
                <a16:creationId xmlns:a16="http://schemas.microsoft.com/office/drawing/2014/main" id="{C3C772A7-7F28-0EB0-D243-BCC6917DADA2}"/>
              </a:ext>
            </a:extLst>
          </p:cNvPr>
          <p:cNvSpPr>
            <a:spLocks noGrp="1"/>
          </p:cNvSpPr>
          <p:nvPr>
            <p:ph type="sldNum" sz="quarter" idx="12"/>
          </p:nvPr>
        </p:nvSpPr>
        <p:spPr>
          <a:xfrm>
            <a:off x="6382685" y="6426091"/>
            <a:ext cx="603114" cy="365125"/>
          </a:xfrm>
        </p:spPr>
        <p:txBody>
          <a:bodyPr/>
          <a:lstStyle/>
          <a:p>
            <a:fld id="{DD84031F-D6BF-4677-B12E-7D8B88BA70F7}" type="slidenum">
              <a:rPr lang="en-US" smtClean="0"/>
              <a:t>‹#›</a:t>
            </a:fld>
            <a:endParaRPr lang="en-US" dirty="0"/>
          </a:p>
        </p:txBody>
      </p:sp>
      <p:sp>
        <p:nvSpPr>
          <p:cNvPr id="9" name="Picture Placeholder 8">
            <a:extLst>
              <a:ext uri="{FF2B5EF4-FFF2-40B4-BE49-F238E27FC236}">
                <a16:creationId xmlns:a16="http://schemas.microsoft.com/office/drawing/2014/main" id="{6D3F2A15-2C96-2533-3F11-3EFA30B56716}"/>
              </a:ext>
            </a:extLst>
          </p:cNvPr>
          <p:cNvSpPr>
            <a:spLocks noGrp="1"/>
          </p:cNvSpPr>
          <p:nvPr>
            <p:ph type="pic" sz="quarter" idx="13" hasCustomPrompt="1"/>
          </p:nvPr>
        </p:nvSpPr>
        <p:spPr>
          <a:xfrm>
            <a:off x="7620000" y="0"/>
            <a:ext cx="4571999" cy="6858000"/>
          </a:xfrm>
          <a:blipFill>
            <a:blip r:embed="rId2">
              <a:alphaModFix amt="70000"/>
            </a:blip>
            <a:stretch>
              <a:fillRect/>
            </a:stretch>
          </a:blipFill>
          <a:effectLst>
            <a:outerShdw blurRad="203200" dist="12700" dir="7800000" algn="r" rotWithShape="0">
              <a:prstClr val="black">
                <a:alpha val="10000"/>
              </a:prstClr>
            </a:outerShdw>
          </a:effectLst>
        </p:spPr>
        <p:txBody>
          <a:bodyPr/>
          <a:lstStyle>
            <a:lvl1pPr marL="0" indent="0">
              <a:buNone/>
              <a:defRPr/>
            </a:lvl1pPr>
          </a:lstStyle>
          <a:p>
            <a:r>
              <a:rPr lang="en-US" dirty="0"/>
              <a:t> </a:t>
            </a:r>
          </a:p>
        </p:txBody>
      </p:sp>
      <p:cxnSp>
        <p:nvCxnSpPr>
          <p:cNvPr id="10" name="Straight Connector 9">
            <a:extLst>
              <a:ext uri="{FF2B5EF4-FFF2-40B4-BE49-F238E27FC236}">
                <a16:creationId xmlns:a16="http://schemas.microsoft.com/office/drawing/2014/main" id="{5022CE8C-DC47-AF8A-A37E-C04D364B8D63}"/>
              </a:ext>
            </a:extLst>
          </p:cNvPr>
          <p:cNvCxnSpPr>
            <a:cxnSpLocks/>
          </p:cNvCxnSpPr>
          <p:nvPr/>
        </p:nvCxnSpPr>
        <p:spPr>
          <a:xfrm>
            <a:off x="533400" y="6324773"/>
            <a:ext cx="6480450"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735A6ADE-4FF0-6E84-4D25-A3E7A481303D}"/>
              </a:ext>
            </a:extLst>
          </p:cNvPr>
          <p:cNvCxnSpPr>
            <a:cxnSpLocks/>
          </p:cNvCxnSpPr>
          <p:nvPr/>
        </p:nvCxnSpPr>
        <p:spPr>
          <a:xfrm>
            <a:off x="533400" y="5184424"/>
            <a:ext cx="6460509"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5B306735-74E7-C788-FB5F-7BC551ED5CDD}"/>
              </a:ext>
            </a:extLst>
          </p:cNvPr>
          <p:cNvCxnSpPr>
            <a:cxnSpLocks/>
          </p:cNvCxnSpPr>
          <p:nvPr/>
        </p:nvCxnSpPr>
        <p:spPr>
          <a:xfrm>
            <a:off x="533400" y="512722"/>
            <a:ext cx="6456409" cy="0"/>
          </a:xfrm>
          <a:prstGeom prst="line">
            <a:avLst/>
          </a:prstGeom>
          <a:ln w="47625">
            <a:solidFill>
              <a:schemeClr val="accent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5730852"/>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Agenda">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402336" y="392851"/>
            <a:ext cx="7525512" cy="1882595"/>
          </a:xfrm>
        </p:spPr>
        <p:txBody>
          <a:bodyPr anchor="t">
            <a:normAutofit/>
          </a:bodyPr>
          <a:lstStyle>
            <a:lvl1pPr>
              <a:defRPr sz="6600">
                <a:solidFill>
                  <a:schemeClr val="accent1"/>
                </a:solidFill>
              </a:defRPr>
            </a:lvl1pPr>
          </a:lstStyle>
          <a:p>
            <a:r>
              <a:rPr lang="en-US"/>
              <a:t>Click to edit Master title style</a:t>
            </a:r>
            <a:endParaRPr lang="en-US" dirty="0"/>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434856" y="2502245"/>
            <a:ext cx="7492991" cy="3669956"/>
          </a:xfrm>
        </p:spPr>
        <p:txBody>
          <a:bodyPr vert="horz" lIns="91440" tIns="45720" rIns="91440" bIns="45720" rtlCol="0" anchor="t">
            <a:normAutofit/>
          </a:bodyPr>
          <a:lstStyle>
            <a:lvl1pPr marL="457200" indent="-457200">
              <a:buFont typeface="+mj-lt"/>
              <a:buAutoNum type="arabicPeriod"/>
              <a:defRPr lang="en-US" sz="2000" dirty="0"/>
            </a:lvl1pPr>
            <a:lvl2pPr marL="800100" indent="-342900">
              <a:buFont typeface="+mj-lt"/>
              <a:buAutoNum type="arabicPeriod"/>
              <a:defRPr lang="en-US" sz="1800" dirty="0"/>
            </a:lvl2pPr>
            <a:lvl3pPr marL="1257300" indent="-342900">
              <a:buFont typeface="+mj-lt"/>
              <a:buAutoNum type="arabicPeriod"/>
              <a:defRPr lang="en-US" sz="1600" dirty="0"/>
            </a:lvl3pPr>
            <a:lvl4pPr marL="1714500" indent="-342900">
              <a:buFont typeface="+mj-lt"/>
              <a:buAutoNum type="arabicPeriod"/>
              <a:defRPr lang="en-US" sz="1600" dirty="0"/>
            </a:lvl4pPr>
            <a:lvl5pPr marL="2171700" indent="-342900">
              <a:buFont typeface="+mj-lt"/>
              <a:buAutoNum type="arabicPeriod"/>
              <a:defRPr lang="en-US" sz="16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395056F1-F5E2-4ED8-9ED2-B4DCC32FE4B1}" type="datetime1">
              <a:rPr lang="en-US" smtClean="0"/>
              <a:t>2/3/2026</a:t>
            </a:fld>
            <a:endParaRPr lang="en-US"/>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DD84031F-D6BF-4677-B12E-7D8B88BA70F7}" type="slidenum">
              <a:rPr lang="en-US" smtClean="0"/>
              <a:t>‹#›</a:t>
            </a:fld>
            <a:endParaRPr lang="en-US"/>
          </a:p>
        </p:txBody>
      </p:sp>
    </p:spTree>
    <p:extLst>
      <p:ext uri="{BB962C8B-B14F-4D97-AF65-F5344CB8AC3E}">
        <p14:creationId xmlns:p14="http://schemas.microsoft.com/office/powerpoint/2010/main" val="594373688"/>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cSld name="Agenda with Pictur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402336" y="401519"/>
            <a:ext cx="6516938" cy="2091068"/>
          </a:xfrm>
        </p:spPr>
        <p:txBody>
          <a:bodyPr anchor="t">
            <a:normAutofit/>
          </a:bodyPr>
          <a:lstStyle>
            <a:lvl1pPr>
              <a:defRPr sz="6600">
                <a:solidFill>
                  <a:schemeClr val="accent1"/>
                </a:solidFill>
              </a:defRPr>
            </a:lvl1pPr>
          </a:lstStyle>
          <a:p>
            <a:r>
              <a:rPr lang="en-US"/>
              <a:t>Click to edit Master title style</a:t>
            </a:r>
            <a:endParaRPr lang="en-US" dirty="0"/>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436526" y="2897442"/>
            <a:ext cx="6482747" cy="3279838"/>
          </a:xfrm>
        </p:spPr>
        <p:txBody>
          <a:bodyPr vert="horz" lIns="91440" tIns="45720" rIns="91440" bIns="45720" rtlCol="0">
            <a:normAutofit/>
          </a:bodyPr>
          <a:lstStyle>
            <a:lvl1pPr marL="457200" indent="-457200">
              <a:buFont typeface="+mj-lt"/>
              <a:buAutoNum type="arabicPeriod"/>
              <a:defRPr lang="en-US" sz="2000" dirty="0"/>
            </a:lvl1pPr>
            <a:lvl2pPr marL="800100" indent="-342900">
              <a:buFont typeface="+mj-lt"/>
              <a:buAutoNum type="arabicPeriod"/>
              <a:defRPr lang="en-US" sz="1800" dirty="0"/>
            </a:lvl2pPr>
            <a:lvl3pPr marL="1257300" indent="-342900">
              <a:buFont typeface="+mj-lt"/>
              <a:buAutoNum type="arabicPeriod"/>
              <a:defRPr lang="en-US" sz="1600" dirty="0"/>
            </a:lvl3pPr>
            <a:lvl4pPr marL="1714500" indent="-342900">
              <a:buFont typeface="+mj-lt"/>
              <a:buAutoNum type="arabicPeriod"/>
              <a:defRPr lang="en-US" sz="1600" dirty="0"/>
            </a:lvl4pPr>
            <a:lvl5pPr marL="2171700" indent="-342900">
              <a:buFont typeface="+mj-lt"/>
              <a:buAutoNum type="arabicPeriod"/>
              <a:defRPr lang="en-US" sz="16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a:xfrm>
            <a:off x="402336" y="6426091"/>
            <a:ext cx="4303014" cy="365125"/>
          </a:xfrm>
        </p:spPr>
        <p:txBody>
          <a:bodyPr/>
          <a:lstStyle/>
          <a:p>
            <a:r>
              <a:rPr lang="en-US"/>
              <a:t>Sample Footer Text</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a:xfrm>
            <a:off x="4895850" y="6416667"/>
            <a:ext cx="1420310" cy="365125"/>
          </a:xfrm>
        </p:spPr>
        <p:txBody>
          <a:bodyPr/>
          <a:lstStyle/>
          <a:p>
            <a:fld id="{87333073-65C1-4CC7-BBE7-8F5A3AFB183B}" type="datetime1">
              <a:rPr lang="en-US" smtClean="0"/>
              <a:t>2/3/2026</a:t>
            </a:fld>
            <a:endParaRPr lang="en-US"/>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a:xfrm>
            <a:off x="6316160" y="6416667"/>
            <a:ext cx="603114" cy="365125"/>
          </a:xfrm>
        </p:spPr>
        <p:txBody>
          <a:bodyPr/>
          <a:lstStyle/>
          <a:p>
            <a:fld id="{DD84031F-D6BF-4677-B12E-7D8B88BA70F7}" type="slidenum">
              <a:rPr lang="en-US" smtClean="0"/>
              <a:t>‹#›</a:t>
            </a:fld>
            <a:endParaRPr lang="en-US"/>
          </a:p>
        </p:txBody>
      </p:sp>
      <p:sp>
        <p:nvSpPr>
          <p:cNvPr id="8" name="Picture Placeholder 8">
            <a:extLst>
              <a:ext uri="{FF2B5EF4-FFF2-40B4-BE49-F238E27FC236}">
                <a16:creationId xmlns:a16="http://schemas.microsoft.com/office/drawing/2014/main" id="{FBFCD9F4-28CD-7877-8D0E-B6685E2A124F}"/>
              </a:ext>
            </a:extLst>
          </p:cNvPr>
          <p:cNvSpPr>
            <a:spLocks noGrp="1"/>
          </p:cNvSpPr>
          <p:nvPr>
            <p:ph type="pic" sz="quarter" idx="14" hasCustomPrompt="1"/>
          </p:nvPr>
        </p:nvSpPr>
        <p:spPr>
          <a:xfrm>
            <a:off x="7619999" y="0"/>
            <a:ext cx="4571999" cy="6857999"/>
          </a:xfrm>
          <a:blipFill>
            <a:blip r:embed="rId2">
              <a:alphaModFix amt="70000"/>
            </a:blip>
            <a:stretch>
              <a:fillRect/>
            </a:stretch>
          </a:blipFill>
          <a:effectLst>
            <a:outerShdw blurRad="203200" dist="12700" dir="7800000" algn="r" rotWithShape="0">
              <a:prstClr val="black">
                <a:alpha val="10000"/>
              </a:prstClr>
            </a:outerShdw>
          </a:effectLst>
        </p:spPr>
        <p:txBody>
          <a:bodyPr/>
          <a:lstStyle>
            <a:lvl1pPr marL="0" indent="0">
              <a:buNone/>
              <a:defRPr/>
            </a:lvl1pPr>
          </a:lstStyle>
          <a:p>
            <a:r>
              <a:rPr lang="en-US" dirty="0"/>
              <a:t> </a:t>
            </a:r>
          </a:p>
        </p:txBody>
      </p:sp>
      <p:cxnSp>
        <p:nvCxnSpPr>
          <p:cNvPr id="9" name="Straight Connector 8">
            <a:extLst>
              <a:ext uri="{FF2B5EF4-FFF2-40B4-BE49-F238E27FC236}">
                <a16:creationId xmlns:a16="http://schemas.microsoft.com/office/drawing/2014/main" id="{0E6481B7-DF51-286F-B976-0777FDDAC524}"/>
              </a:ext>
            </a:extLst>
          </p:cNvPr>
          <p:cNvCxnSpPr>
            <a:cxnSpLocks/>
          </p:cNvCxnSpPr>
          <p:nvPr/>
        </p:nvCxnSpPr>
        <p:spPr>
          <a:xfrm>
            <a:off x="530352" y="2670800"/>
            <a:ext cx="6402856" cy="0"/>
          </a:xfrm>
          <a:prstGeom prst="line">
            <a:avLst/>
          </a:prstGeom>
          <a:ln w="9525">
            <a:solidFill>
              <a:schemeClr val="tx1">
                <a:lumMod val="25000"/>
                <a:lumOff val="7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44034111"/>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Agenda with Picture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402336" y="3380188"/>
            <a:ext cx="4688732" cy="2313195"/>
          </a:xfrm>
        </p:spPr>
        <p:txBody>
          <a:bodyPr anchor="t">
            <a:normAutofit/>
          </a:bodyPr>
          <a:lstStyle>
            <a:lvl1pPr>
              <a:defRPr sz="5400">
                <a:solidFill>
                  <a:schemeClr val="accent1"/>
                </a:solidFill>
              </a:defRPr>
            </a:lvl1pPr>
          </a:lstStyle>
          <a:p>
            <a:r>
              <a:rPr lang="en-US"/>
              <a:t>Click to edit Master title style</a:t>
            </a:r>
            <a:endParaRPr lang="en-US" dirty="0"/>
          </a:p>
        </p:txBody>
      </p:sp>
      <p:sp>
        <p:nvSpPr>
          <p:cNvPr id="8" name="Picture Placeholder 8">
            <a:extLst>
              <a:ext uri="{FF2B5EF4-FFF2-40B4-BE49-F238E27FC236}">
                <a16:creationId xmlns:a16="http://schemas.microsoft.com/office/drawing/2014/main" id="{E6BFF2B7-0DC8-E068-0F08-D1CF291F8EA2}"/>
              </a:ext>
            </a:extLst>
          </p:cNvPr>
          <p:cNvSpPr>
            <a:spLocks noGrp="1"/>
          </p:cNvSpPr>
          <p:nvPr>
            <p:ph type="pic" sz="quarter" idx="14" hasCustomPrompt="1"/>
          </p:nvPr>
        </p:nvSpPr>
        <p:spPr>
          <a:xfrm>
            <a:off x="0" y="0"/>
            <a:ext cx="12192000" cy="3041367"/>
          </a:xfrm>
          <a:blipFill>
            <a:blip r:embed="rId2">
              <a:alphaModFix amt="70000"/>
            </a:blip>
            <a:stretch>
              <a:fillRect/>
            </a:stretch>
          </a:blipFill>
          <a:effectLst>
            <a:outerShdw blurRad="203200" dist="12700" dir="7800000" algn="r" rotWithShape="0">
              <a:prstClr val="black">
                <a:alpha val="10000"/>
              </a:prstClr>
            </a:outerShdw>
          </a:effectLst>
        </p:spPr>
        <p:txBody>
          <a:bodyPr/>
          <a:lstStyle>
            <a:lvl1pPr marL="0" indent="0">
              <a:buNone/>
              <a:defRPr/>
            </a:lvl1pPr>
          </a:lstStyle>
          <a:p>
            <a:r>
              <a:rPr lang="en-US" dirty="0"/>
              <a:t> </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5638800" y="3363190"/>
            <a:ext cx="6029721" cy="2759316"/>
          </a:xfrm>
        </p:spPr>
        <p:txBody>
          <a:bodyPr vert="horz" lIns="91440" tIns="45720" rIns="91440" bIns="45720" rtlCol="0">
            <a:normAutofit/>
          </a:bodyPr>
          <a:lstStyle>
            <a:lvl1pPr marL="457200" indent="-457200">
              <a:buFont typeface="+mj-lt"/>
              <a:buAutoNum type="arabicPeriod"/>
              <a:defRPr lang="en-US" sz="2000" dirty="0"/>
            </a:lvl1pPr>
            <a:lvl2pPr marL="800100" indent="-342900">
              <a:buFont typeface="+mj-lt"/>
              <a:buAutoNum type="arabicPeriod"/>
              <a:defRPr lang="en-US" sz="1800" dirty="0"/>
            </a:lvl2pPr>
            <a:lvl3pPr marL="1257300" indent="-342900">
              <a:buFont typeface="+mj-lt"/>
              <a:buAutoNum type="arabicPeriod"/>
              <a:defRPr lang="en-US" sz="1600" dirty="0"/>
            </a:lvl3pPr>
            <a:lvl4pPr marL="1714500" indent="-342900">
              <a:buFont typeface="+mj-lt"/>
              <a:buAutoNum type="arabicPeriod"/>
              <a:defRPr lang="en-US" sz="1600" dirty="0"/>
            </a:lvl4pPr>
            <a:lvl5pPr marL="2171700" indent="-342900">
              <a:buFont typeface="+mj-lt"/>
              <a:buAutoNum type="arabicPeriod"/>
              <a:defRPr lang="en-US" sz="16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EE872102-C255-4B2E-9A7E-2603C5FAD6D4}" type="datetime1">
              <a:rPr lang="en-US" smtClean="0"/>
              <a:t>2/3/2026</a:t>
            </a:fld>
            <a:endParaRPr lang="en-US"/>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11" name="Straight Connector 10">
            <a:extLst>
              <a:ext uri="{FF2B5EF4-FFF2-40B4-BE49-F238E27FC236}">
                <a16:creationId xmlns:a16="http://schemas.microsoft.com/office/drawing/2014/main" id="{A4981961-B802-677C-4957-E24CA14D5E6D}"/>
              </a:ext>
            </a:extLst>
          </p:cNvPr>
          <p:cNvCxnSpPr>
            <a:cxnSpLocks/>
          </p:cNvCxnSpPr>
          <p:nvPr/>
        </p:nvCxnSpPr>
        <p:spPr>
          <a:xfrm>
            <a:off x="533400" y="6324600"/>
            <a:ext cx="11125200" cy="0"/>
          </a:xfrm>
          <a:prstGeom prst="line">
            <a:avLst/>
          </a:prstGeom>
          <a:ln w="9525">
            <a:solidFill>
              <a:schemeClr val="tx1">
                <a:lumMod val="25000"/>
                <a:lumOff val="7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19673271"/>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obj" preserve="1">
  <p:cSld name="Content 2">
    <p:bg>
      <p:bgRef idx="1001">
        <a:schemeClr val="bg1"/>
      </p:bgRef>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0107B931-214A-9578-5A7A-FDEB9ADB5080}"/>
              </a:ext>
            </a:extLst>
          </p:cNvPr>
          <p:cNvCxnSpPr>
            <a:cxnSpLocks/>
          </p:cNvCxnSpPr>
          <p:nvPr/>
        </p:nvCxnSpPr>
        <p:spPr>
          <a:xfrm>
            <a:off x="3751277" y="2791386"/>
            <a:ext cx="4689446"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3550862" y="1429789"/>
            <a:ext cx="5090277" cy="1196713"/>
          </a:xfrm>
        </p:spPr>
        <p:txBody>
          <a:bodyPr anchor="b"/>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3676880" y="2999629"/>
            <a:ext cx="4838241" cy="219582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97D1377-BC65-5D42-5EC9-BECE6F765322}"/>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EEF9179-12AA-40A3-63A0-84A6ED06611F}"/>
              </a:ext>
            </a:extLst>
          </p:cNvPr>
          <p:cNvSpPr>
            <a:spLocks noGrp="1"/>
          </p:cNvSpPr>
          <p:nvPr>
            <p:ph type="dt" sz="half" idx="10"/>
          </p:nvPr>
        </p:nvSpPr>
        <p:spPr/>
        <p:txBody>
          <a:bodyPr/>
          <a:lstStyle/>
          <a:p>
            <a:fld id="{5070A7D6-92E1-4CDF-BD2F-79F298197135}" type="datetime1">
              <a:rPr lang="en-US" smtClean="0"/>
              <a:t>2/3/2026</a:t>
            </a:fld>
            <a:endParaRPr lang="en-US"/>
          </a:p>
        </p:txBody>
      </p:sp>
      <p:sp>
        <p:nvSpPr>
          <p:cNvPr id="6" name="Slide Number Placeholder 5">
            <a:extLst>
              <a:ext uri="{FF2B5EF4-FFF2-40B4-BE49-F238E27FC236}">
                <a16:creationId xmlns:a16="http://schemas.microsoft.com/office/drawing/2014/main" id="{0CCE0E3B-6350-CAAC-2CAB-78999D19CADB}"/>
              </a:ext>
            </a:extLst>
          </p:cNvPr>
          <p:cNvSpPr>
            <a:spLocks noGrp="1"/>
          </p:cNvSpPr>
          <p:nvPr>
            <p:ph type="sldNum" sz="quarter" idx="12"/>
          </p:nvPr>
        </p:nvSpPr>
        <p:spPr/>
        <p:txBody>
          <a:bodyPr/>
          <a:lstStyle/>
          <a:p>
            <a:fld id="{DD84031F-D6BF-4677-B12E-7D8B88BA70F7}" type="slidenum">
              <a:rPr lang="en-US" smtClean="0"/>
              <a:t>‹#›</a:t>
            </a:fld>
            <a:endParaRPr lang="en-US"/>
          </a:p>
        </p:txBody>
      </p:sp>
    </p:spTree>
    <p:extLst>
      <p:ext uri="{BB962C8B-B14F-4D97-AF65-F5344CB8AC3E}">
        <p14:creationId xmlns:p14="http://schemas.microsoft.com/office/powerpoint/2010/main" val="3469396687"/>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obj" preserve="1">
  <p:cSld name="Content 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1303089" y="1673352"/>
            <a:ext cx="3360352" cy="2324365"/>
          </a:xfrm>
        </p:spPr>
        <p:txBody>
          <a:bodyPr anchor="t"/>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5103780" y="1673352"/>
            <a:ext cx="5785132" cy="29187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97D1377-BC65-5D42-5EC9-BECE6F765322}"/>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EEF9179-12AA-40A3-63A0-84A6ED06611F}"/>
              </a:ext>
            </a:extLst>
          </p:cNvPr>
          <p:cNvSpPr>
            <a:spLocks noGrp="1"/>
          </p:cNvSpPr>
          <p:nvPr>
            <p:ph type="dt" sz="half" idx="10"/>
          </p:nvPr>
        </p:nvSpPr>
        <p:spPr/>
        <p:txBody>
          <a:bodyPr/>
          <a:lstStyle/>
          <a:p>
            <a:fld id="{FFBEE3B3-6EA8-4914-BDAC-89234BD2AD09}" type="datetime1">
              <a:rPr lang="en-US" smtClean="0"/>
              <a:t>2/3/2026</a:t>
            </a:fld>
            <a:endParaRPr lang="en-US"/>
          </a:p>
        </p:txBody>
      </p:sp>
      <p:sp>
        <p:nvSpPr>
          <p:cNvPr id="6" name="Slide Number Placeholder 5">
            <a:extLst>
              <a:ext uri="{FF2B5EF4-FFF2-40B4-BE49-F238E27FC236}">
                <a16:creationId xmlns:a16="http://schemas.microsoft.com/office/drawing/2014/main" id="{0CCE0E3B-6350-CAAC-2CAB-78999D19CADB}"/>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8" name="Straight Connector 7">
            <a:extLst>
              <a:ext uri="{FF2B5EF4-FFF2-40B4-BE49-F238E27FC236}">
                <a16:creationId xmlns:a16="http://schemas.microsoft.com/office/drawing/2014/main" id="{A04E4891-5C32-2FDE-C242-EDBA3B5D1AC4}"/>
              </a:ext>
            </a:extLst>
          </p:cNvPr>
          <p:cNvCxnSpPr>
            <a:cxnSpLocks/>
          </p:cNvCxnSpPr>
          <p:nvPr/>
        </p:nvCxnSpPr>
        <p:spPr>
          <a:xfrm>
            <a:off x="530352" y="6345987"/>
            <a:ext cx="11159163"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62497176"/>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obj" preserve="1">
  <p:cSld name="Content 4">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419560" y="1399734"/>
            <a:ext cx="4136461" cy="2918754"/>
          </a:xfrm>
        </p:spPr>
        <p:txBody>
          <a:bodyPr anchor="t"/>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5103780" y="1398419"/>
            <a:ext cx="625002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97D1377-BC65-5D42-5EC9-BECE6F765322}"/>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EEF9179-12AA-40A3-63A0-84A6ED06611F}"/>
              </a:ext>
            </a:extLst>
          </p:cNvPr>
          <p:cNvSpPr>
            <a:spLocks noGrp="1"/>
          </p:cNvSpPr>
          <p:nvPr>
            <p:ph type="dt" sz="half" idx="10"/>
          </p:nvPr>
        </p:nvSpPr>
        <p:spPr/>
        <p:txBody>
          <a:bodyPr/>
          <a:lstStyle/>
          <a:p>
            <a:fld id="{32BB48EB-6AF5-4207-A153-D1AA963F0AC1}" type="datetime1">
              <a:rPr lang="en-US" smtClean="0"/>
              <a:t>2/3/2026</a:t>
            </a:fld>
            <a:endParaRPr lang="en-US"/>
          </a:p>
        </p:txBody>
      </p:sp>
      <p:sp>
        <p:nvSpPr>
          <p:cNvPr id="6" name="Slide Number Placeholder 5">
            <a:extLst>
              <a:ext uri="{FF2B5EF4-FFF2-40B4-BE49-F238E27FC236}">
                <a16:creationId xmlns:a16="http://schemas.microsoft.com/office/drawing/2014/main" id="{0CCE0E3B-6350-CAAC-2CAB-78999D19CADB}"/>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8" name="Straight Connector 7">
            <a:extLst>
              <a:ext uri="{FF2B5EF4-FFF2-40B4-BE49-F238E27FC236}">
                <a16:creationId xmlns:a16="http://schemas.microsoft.com/office/drawing/2014/main" id="{A04E4891-5C32-2FDE-C242-EDBA3B5D1AC4}"/>
              </a:ext>
            </a:extLst>
          </p:cNvPr>
          <p:cNvCxnSpPr>
            <a:cxnSpLocks/>
          </p:cNvCxnSpPr>
          <p:nvPr/>
        </p:nvCxnSpPr>
        <p:spPr>
          <a:xfrm>
            <a:off x="530352" y="6322906"/>
            <a:ext cx="11159163"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50771977"/>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obj" preserve="1">
  <p:cSld name="Content 5">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422400" y="694944"/>
            <a:ext cx="3334120" cy="2734056"/>
          </a:xfrm>
        </p:spPr>
        <p:txBody>
          <a:bodyPr anchor="t"/>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4229100" y="694943"/>
            <a:ext cx="7439421" cy="548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97D1377-BC65-5D42-5EC9-BECE6F765322}"/>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EEF9179-12AA-40A3-63A0-84A6ED06611F}"/>
              </a:ext>
            </a:extLst>
          </p:cNvPr>
          <p:cNvSpPr>
            <a:spLocks noGrp="1"/>
          </p:cNvSpPr>
          <p:nvPr>
            <p:ph type="dt" sz="half" idx="10"/>
          </p:nvPr>
        </p:nvSpPr>
        <p:spPr/>
        <p:txBody>
          <a:bodyPr/>
          <a:lstStyle/>
          <a:p>
            <a:fld id="{C0016614-595C-443F-AE20-86D2AC6A0013}" type="datetime1">
              <a:rPr lang="en-US" smtClean="0"/>
              <a:t>2/3/2026</a:t>
            </a:fld>
            <a:endParaRPr lang="en-US"/>
          </a:p>
        </p:txBody>
      </p:sp>
      <p:sp>
        <p:nvSpPr>
          <p:cNvPr id="6" name="Slide Number Placeholder 5">
            <a:extLst>
              <a:ext uri="{FF2B5EF4-FFF2-40B4-BE49-F238E27FC236}">
                <a16:creationId xmlns:a16="http://schemas.microsoft.com/office/drawing/2014/main" id="{0CCE0E3B-6350-CAAC-2CAB-78999D19CADB}"/>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8" name="Straight Connector 7">
            <a:extLst>
              <a:ext uri="{FF2B5EF4-FFF2-40B4-BE49-F238E27FC236}">
                <a16:creationId xmlns:a16="http://schemas.microsoft.com/office/drawing/2014/main" id="{A04E4891-5C32-2FDE-C242-EDBA3B5D1AC4}"/>
              </a:ext>
            </a:extLst>
          </p:cNvPr>
          <p:cNvCxnSpPr>
            <a:cxnSpLocks/>
          </p:cNvCxnSpPr>
          <p:nvPr/>
        </p:nvCxnSpPr>
        <p:spPr>
          <a:xfrm>
            <a:off x="530352" y="6326700"/>
            <a:ext cx="11159163"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68886382"/>
      </p:ext>
    </p:extLst>
  </p:cSld>
  <p:clrMapOvr>
    <a:overrideClrMapping bg1="lt1" tx1="dk1" bg2="lt2" tx2="dk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obj" preserve="1">
  <p:cSld name="Content 6">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422400" y="435785"/>
            <a:ext cx="4268573" cy="2918754"/>
          </a:xfrm>
        </p:spPr>
        <p:txBody>
          <a:bodyPr anchor="t"/>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5391452" y="743106"/>
            <a:ext cx="6277070" cy="53129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97D1377-BC65-5D42-5EC9-BECE6F765322}"/>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EEF9179-12AA-40A3-63A0-84A6ED06611F}"/>
              </a:ext>
            </a:extLst>
          </p:cNvPr>
          <p:cNvSpPr>
            <a:spLocks noGrp="1"/>
          </p:cNvSpPr>
          <p:nvPr>
            <p:ph type="dt" sz="half" idx="10"/>
          </p:nvPr>
        </p:nvSpPr>
        <p:spPr/>
        <p:txBody>
          <a:bodyPr/>
          <a:lstStyle/>
          <a:p>
            <a:fld id="{37FC8A85-8FD1-45F0-99DE-E338DC5235BC}" type="datetime1">
              <a:rPr lang="en-US" smtClean="0"/>
              <a:t>2/3/2026</a:t>
            </a:fld>
            <a:endParaRPr lang="en-US"/>
          </a:p>
        </p:txBody>
      </p:sp>
      <p:sp>
        <p:nvSpPr>
          <p:cNvPr id="6" name="Slide Number Placeholder 5">
            <a:extLst>
              <a:ext uri="{FF2B5EF4-FFF2-40B4-BE49-F238E27FC236}">
                <a16:creationId xmlns:a16="http://schemas.microsoft.com/office/drawing/2014/main" id="{0CCE0E3B-6350-CAAC-2CAB-78999D19CADB}"/>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7" name="Straight Connector 6">
            <a:extLst>
              <a:ext uri="{FF2B5EF4-FFF2-40B4-BE49-F238E27FC236}">
                <a16:creationId xmlns:a16="http://schemas.microsoft.com/office/drawing/2014/main" id="{59F873DB-8FEF-C24C-ECA0-EABFFF560476}"/>
              </a:ext>
            </a:extLst>
          </p:cNvPr>
          <p:cNvCxnSpPr>
            <a:cxnSpLocks/>
          </p:cNvCxnSpPr>
          <p:nvPr/>
        </p:nvCxnSpPr>
        <p:spPr>
          <a:xfrm>
            <a:off x="5486400" y="528489"/>
            <a:ext cx="6172200"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A04E4891-5C32-2FDE-C242-EDBA3B5D1AC4}"/>
              </a:ext>
            </a:extLst>
          </p:cNvPr>
          <p:cNvCxnSpPr>
            <a:cxnSpLocks/>
          </p:cNvCxnSpPr>
          <p:nvPr/>
        </p:nvCxnSpPr>
        <p:spPr>
          <a:xfrm>
            <a:off x="530352" y="6324600"/>
            <a:ext cx="11159163"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0934603"/>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obj" preserve="1">
  <p:cSld name="Content 7">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419560" y="433576"/>
            <a:ext cx="3263496" cy="2821439"/>
          </a:xfrm>
        </p:spPr>
        <p:txBody>
          <a:bodyPr anchor="t">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4309946" y="694944"/>
            <a:ext cx="7358769" cy="5486400"/>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97D1377-BC65-5D42-5EC9-BECE6F765322}"/>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EEF9179-12AA-40A3-63A0-84A6ED06611F}"/>
              </a:ext>
            </a:extLst>
          </p:cNvPr>
          <p:cNvSpPr>
            <a:spLocks noGrp="1"/>
          </p:cNvSpPr>
          <p:nvPr>
            <p:ph type="dt" sz="half" idx="10"/>
          </p:nvPr>
        </p:nvSpPr>
        <p:spPr/>
        <p:txBody>
          <a:bodyPr/>
          <a:lstStyle/>
          <a:p>
            <a:fld id="{392DEB38-22AD-484B-BEB1-12B18D8CEE64}" type="datetime1">
              <a:rPr lang="en-US" smtClean="0"/>
              <a:t>2/3/2026</a:t>
            </a:fld>
            <a:endParaRPr lang="en-US"/>
          </a:p>
        </p:txBody>
      </p:sp>
      <p:sp>
        <p:nvSpPr>
          <p:cNvPr id="6" name="Slide Number Placeholder 5">
            <a:extLst>
              <a:ext uri="{FF2B5EF4-FFF2-40B4-BE49-F238E27FC236}">
                <a16:creationId xmlns:a16="http://schemas.microsoft.com/office/drawing/2014/main" id="{0CCE0E3B-6350-CAAC-2CAB-78999D19CADB}"/>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7" name="Straight Connector 6">
            <a:extLst>
              <a:ext uri="{FF2B5EF4-FFF2-40B4-BE49-F238E27FC236}">
                <a16:creationId xmlns:a16="http://schemas.microsoft.com/office/drawing/2014/main" id="{290E8417-C758-AC09-72D4-D07CE8D5D1EB}"/>
              </a:ext>
            </a:extLst>
          </p:cNvPr>
          <p:cNvCxnSpPr>
            <a:cxnSpLocks/>
          </p:cNvCxnSpPr>
          <p:nvPr/>
        </p:nvCxnSpPr>
        <p:spPr>
          <a:xfrm>
            <a:off x="4347151" y="528489"/>
            <a:ext cx="7326605"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A04E4891-5C32-2FDE-C242-EDBA3B5D1AC4}"/>
              </a:ext>
            </a:extLst>
          </p:cNvPr>
          <p:cNvCxnSpPr>
            <a:cxnSpLocks/>
          </p:cNvCxnSpPr>
          <p:nvPr/>
        </p:nvCxnSpPr>
        <p:spPr>
          <a:xfrm>
            <a:off x="530352" y="6324600"/>
            <a:ext cx="11159163"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00588995"/>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Content with Pictur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5993867" y="691867"/>
            <a:ext cx="5664732" cy="1212661"/>
          </a:xfrm>
        </p:spPr>
        <p:txBody>
          <a:bodyPr/>
          <a:lstStyle/>
          <a:p>
            <a:r>
              <a:rPr lang="en-US"/>
              <a:t>Click to edit Master title style</a:t>
            </a:r>
            <a:endParaRPr lang="en-US" dirty="0"/>
          </a:p>
        </p:txBody>
      </p:sp>
      <p:sp>
        <p:nvSpPr>
          <p:cNvPr id="34" name="Picture Placeholder 8">
            <a:extLst>
              <a:ext uri="{FF2B5EF4-FFF2-40B4-BE49-F238E27FC236}">
                <a16:creationId xmlns:a16="http://schemas.microsoft.com/office/drawing/2014/main" id="{38FD2E6A-E1F7-36FC-E50F-AD4CE76910EA}"/>
              </a:ext>
            </a:extLst>
          </p:cNvPr>
          <p:cNvSpPr>
            <a:spLocks noGrp="1"/>
          </p:cNvSpPr>
          <p:nvPr>
            <p:ph type="pic" sz="quarter" idx="13" hasCustomPrompt="1"/>
          </p:nvPr>
        </p:nvSpPr>
        <p:spPr>
          <a:xfrm>
            <a:off x="533401" y="533400"/>
            <a:ext cx="4953000" cy="5811928"/>
          </a:xfrm>
          <a:blipFill dpi="0" rotWithShape="1">
            <a:blip r:embed="rId2">
              <a:alphaModFix amt="70000"/>
            </a:blip>
            <a:srcRect/>
            <a:stretch>
              <a:fillRect/>
            </a:stretch>
          </a:blipFill>
          <a:effectLst>
            <a:outerShdw blurRad="203200" dist="12700" dir="7800000" algn="r" rotWithShape="0">
              <a:prstClr val="black">
                <a:alpha val="10000"/>
              </a:prstClr>
            </a:outerShdw>
          </a:effectLst>
        </p:spPr>
        <p:txBody>
          <a:bodyPr/>
          <a:lstStyle>
            <a:lvl1pPr marL="0" indent="0">
              <a:buNone/>
              <a:defRPr/>
            </a:lvl1pPr>
          </a:lstStyle>
          <a:p>
            <a:r>
              <a:rPr lang="en-US" dirty="0"/>
              <a:t> </a:t>
            </a:r>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5993865" y="2007652"/>
            <a:ext cx="5664732" cy="43153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97D1377-BC65-5D42-5EC9-BECE6F765322}"/>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EEF9179-12AA-40A3-63A0-84A6ED06611F}"/>
              </a:ext>
            </a:extLst>
          </p:cNvPr>
          <p:cNvSpPr>
            <a:spLocks noGrp="1"/>
          </p:cNvSpPr>
          <p:nvPr>
            <p:ph type="dt" sz="half" idx="10"/>
          </p:nvPr>
        </p:nvSpPr>
        <p:spPr/>
        <p:txBody>
          <a:bodyPr/>
          <a:lstStyle/>
          <a:p>
            <a:fld id="{957C2DDA-91DD-4B15-B0D6-0E3634C6CC2A}" type="datetime1">
              <a:rPr lang="en-US" smtClean="0"/>
              <a:t>2/3/2026</a:t>
            </a:fld>
            <a:endParaRPr lang="en-US"/>
          </a:p>
        </p:txBody>
      </p:sp>
      <p:sp>
        <p:nvSpPr>
          <p:cNvPr id="6" name="Slide Number Placeholder 5">
            <a:extLst>
              <a:ext uri="{FF2B5EF4-FFF2-40B4-BE49-F238E27FC236}">
                <a16:creationId xmlns:a16="http://schemas.microsoft.com/office/drawing/2014/main" id="{0CCE0E3B-6350-CAAC-2CAB-78999D19CADB}"/>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7" name="Straight Connector 6">
            <a:extLst>
              <a:ext uri="{FF2B5EF4-FFF2-40B4-BE49-F238E27FC236}">
                <a16:creationId xmlns:a16="http://schemas.microsoft.com/office/drawing/2014/main" id="{A04AB0D3-0312-25C6-7159-3EBA07E82C60}"/>
              </a:ext>
            </a:extLst>
          </p:cNvPr>
          <p:cNvCxnSpPr>
            <a:cxnSpLocks/>
          </p:cNvCxnSpPr>
          <p:nvPr/>
        </p:nvCxnSpPr>
        <p:spPr>
          <a:xfrm>
            <a:off x="6058518" y="530352"/>
            <a:ext cx="5600082"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2048154"/>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399679" y="332308"/>
            <a:ext cx="11253667" cy="909921"/>
          </a:xfrm>
        </p:spPr>
        <p:txBody>
          <a:bodyPr anchor="b"/>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402336" y="1488931"/>
            <a:ext cx="11253668" cy="47007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97D1377-BC65-5D42-5EC9-BECE6F765322}"/>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EEF9179-12AA-40A3-63A0-84A6ED06611F}"/>
              </a:ext>
            </a:extLst>
          </p:cNvPr>
          <p:cNvSpPr>
            <a:spLocks noGrp="1"/>
          </p:cNvSpPr>
          <p:nvPr>
            <p:ph type="dt" sz="half" idx="10"/>
          </p:nvPr>
        </p:nvSpPr>
        <p:spPr/>
        <p:txBody>
          <a:bodyPr/>
          <a:lstStyle/>
          <a:p>
            <a:fld id="{3C889C35-F31B-4EAB-A4E6-687A63844314}" type="datetime1">
              <a:rPr lang="en-US" smtClean="0"/>
              <a:t>2/3/2026</a:t>
            </a:fld>
            <a:endParaRPr lang="en-US"/>
          </a:p>
        </p:txBody>
      </p:sp>
      <p:sp>
        <p:nvSpPr>
          <p:cNvPr id="6" name="Slide Number Placeholder 5">
            <a:extLst>
              <a:ext uri="{FF2B5EF4-FFF2-40B4-BE49-F238E27FC236}">
                <a16:creationId xmlns:a16="http://schemas.microsoft.com/office/drawing/2014/main" id="{0CCE0E3B-6350-CAAC-2CAB-78999D19CADB}"/>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7" name="Straight Connector 6">
            <a:extLst>
              <a:ext uri="{FF2B5EF4-FFF2-40B4-BE49-F238E27FC236}">
                <a16:creationId xmlns:a16="http://schemas.microsoft.com/office/drawing/2014/main" id="{A04AB0D3-0312-25C6-7159-3EBA07E82C60}"/>
              </a:ext>
            </a:extLst>
          </p:cNvPr>
          <p:cNvCxnSpPr>
            <a:cxnSpLocks/>
          </p:cNvCxnSpPr>
          <p:nvPr/>
        </p:nvCxnSpPr>
        <p:spPr>
          <a:xfrm>
            <a:off x="530352" y="1357303"/>
            <a:ext cx="11159163"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15343169"/>
      </p:ext>
    </p:extLst>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Content with Picture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419562" y="691868"/>
            <a:ext cx="5593338" cy="1157316"/>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434928" y="2010699"/>
            <a:ext cx="5577972" cy="43346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4" name="Picture Placeholder 8">
            <a:extLst>
              <a:ext uri="{FF2B5EF4-FFF2-40B4-BE49-F238E27FC236}">
                <a16:creationId xmlns:a16="http://schemas.microsoft.com/office/drawing/2014/main" id="{38FD2E6A-E1F7-36FC-E50F-AD4CE76910EA}"/>
              </a:ext>
            </a:extLst>
          </p:cNvPr>
          <p:cNvSpPr>
            <a:spLocks noGrp="1"/>
          </p:cNvSpPr>
          <p:nvPr>
            <p:ph type="pic" sz="quarter" idx="13" hasCustomPrompt="1"/>
          </p:nvPr>
        </p:nvSpPr>
        <p:spPr>
          <a:xfrm>
            <a:off x="6553200" y="533400"/>
            <a:ext cx="5105400" cy="5791200"/>
          </a:xfrm>
          <a:blipFill dpi="0" rotWithShape="1">
            <a:blip r:embed="rId2">
              <a:alphaModFix amt="70000"/>
            </a:blip>
            <a:srcRect/>
            <a:stretch>
              <a:fillRect/>
            </a:stretch>
          </a:blipFill>
          <a:effectLst>
            <a:outerShdw blurRad="203200" dist="12700" dir="7800000" algn="r" rotWithShape="0">
              <a:prstClr val="black">
                <a:alpha val="10000"/>
              </a:prstClr>
            </a:outerShdw>
          </a:effectLst>
        </p:spPr>
        <p:txBody>
          <a:bodyPr/>
          <a:lstStyle>
            <a:lvl1pPr marL="0" indent="0">
              <a:buNone/>
              <a:defRPr/>
            </a:lvl1pPr>
          </a:lstStyle>
          <a:p>
            <a:r>
              <a:rPr lang="en-US" dirty="0"/>
              <a:t> </a:t>
            </a:r>
          </a:p>
        </p:txBody>
      </p:sp>
      <p:sp>
        <p:nvSpPr>
          <p:cNvPr id="5" name="Footer Placeholder 4">
            <a:extLst>
              <a:ext uri="{FF2B5EF4-FFF2-40B4-BE49-F238E27FC236}">
                <a16:creationId xmlns:a16="http://schemas.microsoft.com/office/drawing/2014/main" id="{B97D1377-BC65-5D42-5EC9-BECE6F765322}"/>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EEF9179-12AA-40A3-63A0-84A6ED06611F}"/>
              </a:ext>
            </a:extLst>
          </p:cNvPr>
          <p:cNvSpPr>
            <a:spLocks noGrp="1"/>
          </p:cNvSpPr>
          <p:nvPr>
            <p:ph type="dt" sz="half" idx="10"/>
          </p:nvPr>
        </p:nvSpPr>
        <p:spPr/>
        <p:txBody>
          <a:bodyPr/>
          <a:lstStyle/>
          <a:p>
            <a:fld id="{2217B7B5-5BBE-40BC-B471-E2BA9D71AA0E}" type="datetime1">
              <a:rPr lang="en-US" smtClean="0"/>
              <a:t>2/3/2026</a:t>
            </a:fld>
            <a:endParaRPr lang="en-US"/>
          </a:p>
        </p:txBody>
      </p:sp>
      <p:sp>
        <p:nvSpPr>
          <p:cNvPr id="6" name="Slide Number Placeholder 5">
            <a:extLst>
              <a:ext uri="{FF2B5EF4-FFF2-40B4-BE49-F238E27FC236}">
                <a16:creationId xmlns:a16="http://schemas.microsoft.com/office/drawing/2014/main" id="{0CCE0E3B-6350-CAAC-2CAB-78999D19CADB}"/>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7" name="Straight Connector 6">
            <a:extLst>
              <a:ext uri="{FF2B5EF4-FFF2-40B4-BE49-F238E27FC236}">
                <a16:creationId xmlns:a16="http://schemas.microsoft.com/office/drawing/2014/main" id="{A04AB0D3-0312-25C6-7159-3EBA07E82C60}"/>
              </a:ext>
            </a:extLst>
          </p:cNvPr>
          <p:cNvCxnSpPr>
            <a:cxnSpLocks/>
          </p:cNvCxnSpPr>
          <p:nvPr/>
        </p:nvCxnSpPr>
        <p:spPr>
          <a:xfrm>
            <a:off x="518028" y="530352"/>
            <a:ext cx="5494872"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4815581"/>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Content with Picture 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4977971" y="691866"/>
            <a:ext cx="6680630" cy="1217337"/>
          </a:xfrm>
        </p:spPr>
        <p:txBody>
          <a:bodyPr/>
          <a:lstStyle/>
          <a:p>
            <a:r>
              <a:rPr lang="en-US"/>
              <a:t>Click to edit Master title style</a:t>
            </a:r>
            <a:endParaRPr lang="en-US" dirty="0"/>
          </a:p>
        </p:txBody>
      </p:sp>
      <p:sp>
        <p:nvSpPr>
          <p:cNvPr id="10" name="Picture Placeholder 8">
            <a:extLst>
              <a:ext uri="{FF2B5EF4-FFF2-40B4-BE49-F238E27FC236}">
                <a16:creationId xmlns:a16="http://schemas.microsoft.com/office/drawing/2014/main" id="{7BA63699-2EA2-4B8B-E296-BEF5937412F5}"/>
              </a:ext>
            </a:extLst>
          </p:cNvPr>
          <p:cNvSpPr>
            <a:spLocks noGrp="1"/>
          </p:cNvSpPr>
          <p:nvPr>
            <p:ph type="pic" sz="quarter" idx="13" hasCustomPrompt="1"/>
          </p:nvPr>
        </p:nvSpPr>
        <p:spPr>
          <a:xfrm>
            <a:off x="533400" y="533400"/>
            <a:ext cx="3886200" cy="5811924"/>
          </a:xfrm>
          <a:blipFill>
            <a:blip r:embed="rId2">
              <a:alphaModFix amt="70000"/>
            </a:blip>
            <a:stretch>
              <a:fillRect/>
            </a:stretch>
          </a:blipFill>
          <a:effectLst>
            <a:outerShdw blurRad="203200" dist="12700" dir="7800000" algn="r" rotWithShape="0">
              <a:prstClr val="black">
                <a:alpha val="10000"/>
              </a:prstClr>
            </a:outerShdw>
          </a:effectLst>
        </p:spPr>
        <p:txBody>
          <a:bodyPr/>
          <a:lstStyle>
            <a:lvl1pPr marL="0" indent="0">
              <a:buNone/>
              <a:defRPr/>
            </a:lvl1pPr>
          </a:lstStyle>
          <a:p>
            <a:r>
              <a:rPr lang="en-US" dirty="0"/>
              <a:t> </a:t>
            </a:r>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4977971" y="2010699"/>
            <a:ext cx="6680630" cy="43139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97D1377-BC65-5D42-5EC9-BECE6F765322}"/>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EEF9179-12AA-40A3-63A0-84A6ED06611F}"/>
              </a:ext>
            </a:extLst>
          </p:cNvPr>
          <p:cNvSpPr>
            <a:spLocks noGrp="1"/>
          </p:cNvSpPr>
          <p:nvPr>
            <p:ph type="dt" sz="half" idx="10"/>
          </p:nvPr>
        </p:nvSpPr>
        <p:spPr/>
        <p:txBody>
          <a:bodyPr/>
          <a:lstStyle/>
          <a:p>
            <a:fld id="{EF607E7C-B760-45A7-AB98-EEAB39EBFFA9}" type="datetime1">
              <a:rPr lang="en-US" smtClean="0"/>
              <a:t>2/3/2026</a:t>
            </a:fld>
            <a:endParaRPr lang="en-US"/>
          </a:p>
        </p:txBody>
      </p:sp>
      <p:sp>
        <p:nvSpPr>
          <p:cNvPr id="6" name="Slide Number Placeholder 5">
            <a:extLst>
              <a:ext uri="{FF2B5EF4-FFF2-40B4-BE49-F238E27FC236}">
                <a16:creationId xmlns:a16="http://schemas.microsoft.com/office/drawing/2014/main" id="{0CCE0E3B-6350-CAAC-2CAB-78999D19CADB}"/>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7" name="Straight Connector 6">
            <a:extLst>
              <a:ext uri="{FF2B5EF4-FFF2-40B4-BE49-F238E27FC236}">
                <a16:creationId xmlns:a16="http://schemas.microsoft.com/office/drawing/2014/main" id="{A04AB0D3-0312-25C6-7159-3EBA07E82C60}"/>
              </a:ext>
            </a:extLst>
          </p:cNvPr>
          <p:cNvCxnSpPr>
            <a:cxnSpLocks/>
          </p:cNvCxnSpPr>
          <p:nvPr/>
        </p:nvCxnSpPr>
        <p:spPr>
          <a:xfrm>
            <a:off x="4984096" y="533400"/>
            <a:ext cx="6680631"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18817533"/>
      </p:ext>
    </p:extLst>
  </p:cSld>
  <p:clrMapOvr>
    <a:overrideClrMapping bg1="lt1" tx1="dk1" bg2="lt2" tx2="dk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Content with Picture 4">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419559" y="691867"/>
            <a:ext cx="6664559" cy="121734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422217" y="2010699"/>
            <a:ext cx="6661902" cy="43308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Picture Placeholder 8">
            <a:extLst>
              <a:ext uri="{FF2B5EF4-FFF2-40B4-BE49-F238E27FC236}">
                <a16:creationId xmlns:a16="http://schemas.microsoft.com/office/drawing/2014/main" id="{7BA63699-2EA2-4B8B-E296-BEF5937412F5}"/>
              </a:ext>
            </a:extLst>
          </p:cNvPr>
          <p:cNvSpPr>
            <a:spLocks noGrp="1"/>
          </p:cNvSpPr>
          <p:nvPr>
            <p:ph type="pic" sz="quarter" idx="13" hasCustomPrompt="1"/>
          </p:nvPr>
        </p:nvSpPr>
        <p:spPr>
          <a:xfrm>
            <a:off x="7620000" y="533400"/>
            <a:ext cx="4038600" cy="5791200"/>
          </a:xfrm>
          <a:blipFill>
            <a:blip r:embed="rId2">
              <a:alphaModFix amt="70000"/>
            </a:blip>
            <a:stretch>
              <a:fillRect/>
            </a:stretch>
          </a:blipFill>
          <a:effectLst>
            <a:outerShdw blurRad="203200" dist="12700" dir="7800000" algn="r" rotWithShape="0">
              <a:prstClr val="black">
                <a:alpha val="10000"/>
              </a:prstClr>
            </a:outerShdw>
          </a:effectLst>
        </p:spPr>
        <p:txBody>
          <a:bodyPr/>
          <a:lstStyle>
            <a:lvl1pPr marL="0" indent="0">
              <a:buNone/>
              <a:defRPr/>
            </a:lvl1pPr>
          </a:lstStyle>
          <a:p>
            <a:r>
              <a:rPr lang="en-US" dirty="0"/>
              <a:t> </a:t>
            </a:r>
          </a:p>
        </p:txBody>
      </p:sp>
      <p:sp>
        <p:nvSpPr>
          <p:cNvPr id="5" name="Footer Placeholder 4">
            <a:extLst>
              <a:ext uri="{FF2B5EF4-FFF2-40B4-BE49-F238E27FC236}">
                <a16:creationId xmlns:a16="http://schemas.microsoft.com/office/drawing/2014/main" id="{B97D1377-BC65-5D42-5EC9-BECE6F765322}"/>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EEF9179-12AA-40A3-63A0-84A6ED06611F}"/>
              </a:ext>
            </a:extLst>
          </p:cNvPr>
          <p:cNvSpPr>
            <a:spLocks noGrp="1"/>
          </p:cNvSpPr>
          <p:nvPr>
            <p:ph type="dt" sz="half" idx="10"/>
          </p:nvPr>
        </p:nvSpPr>
        <p:spPr>
          <a:xfrm>
            <a:off x="7620000" y="6426091"/>
            <a:ext cx="3553839" cy="365125"/>
          </a:xfrm>
        </p:spPr>
        <p:txBody>
          <a:bodyPr/>
          <a:lstStyle/>
          <a:p>
            <a:fld id="{C4680711-5BFA-4199-BAD0-B0C15B04A070}" type="datetime1">
              <a:rPr lang="en-US" smtClean="0"/>
              <a:t>2/3/2026</a:t>
            </a:fld>
            <a:endParaRPr lang="en-US"/>
          </a:p>
        </p:txBody>
      </p:sp>
      <p:sp>
        <p:nvSpPr>
          <p:cNvPr id="6" name="Slide Number Placeholder 5">
            <a:extLst>
              <a:ext uri="{FF2B5EF4-FFF2-40B4-BE49-F238E27FC236}">
                <a16:creationId xmlns:a16="http://schemas.microsoft.com/office/drawing/2014/main" id="{0CCE0E3B-6350-CAAC-2CAB-78999D19CADB}"/>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7" name="Straight Connector 6">
            <a:extLst>
              <a:ext uri="{FF2B5EF4-FFF2-40B4-BE49-F238E27FC236}">
                <a16:creationId xmlns:a16="http://schemas.microsoft.com/office/drawing/2014/main" id="{CA3F4131-F439-B360-2C50-DC4ED02C5AF2}"/>
              </a:ext>
            </a:extLst>
          </p:cNvPr>
          <p:cNvCxnSpPr>
            <a:cxnSpLocks/>
          </p:cNvCxnSpPr>
          <p:nvPr/>
        </p:nvCxnSpPr>
        <p:spPr>
          <a:xfrm>
            <a:off x="516418" y="530352"/>
            <a:ext cx="6567700"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51193648"/>
      </p:ext>
    </p:extLst>
  </p:cSld>
  <p:clrMapOvr>
    <a:overrideClrMapping bg1="lt1" tx1="dk1" bg2="lt2" tx2="dk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Content with Picture 5">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7007497" y="691868"/>
            <a:ext cx="4660247" cy="1439210"/>
          </a:xfrm>
        </p:spPr>
        <p:txBody>
          <a:bodyPr/>
          <a:lstStyle/>
          <a:p>
            <a:r>
              <a:rPr lang="en-US"/>
              <a:t>Click to edit Master title style</a:t>
            </a:r>
            <a:endParaRPr lang="en-US" dirty="0"/>
          </a:p>
        </p:txBody>
      </p:sp>
      <p:sp>
        <p:nvSpPr>
          <p:cNvPr id="9" name="Picture Placeholder 8">
            <a:extLst>
              <a:ext uri="{FF2B5EF4-FFF2-40B4-BE49-F238E27FC236}">
                <a16:creationId xmlns:a16="http://schemas.microsoft.com/office/drawing/2014/main" id="{57807F9F-79B5-ED92-41CC-A1D1A8D03E35}"/>
              </a:ext>
            </a:extLst>
          </p:cNvPr>
          <p:cNvSpPr>
            <a:spLocks noGrp="1"/>
          </p:cNvSpPr>
          <p:nvPr>
            <p:ph type="pic" sz="quarter" idx="13" hasCustomPrompt="1"/>
          </p:nvPr>
        </p:nvSpPr>
        <p:spPr>
          <a:xfrm>
            <a:off x="533400" y="533399"/>
            <a:ext cx="6029286" cy="5791201"/>
          </a:xfrm>
          <a:blipFill>
            <a:blip r:embed="rId2">
              <a:alphaModFix amt="70000"/>
            </a:blip>
            <a:stretch>
              <a:fillRect/>
            </a:stretch>
          </a:blipFill>
          <a:effectLst>
            <a:outerShdw blurRad="203200" dist="12700" dir="7800000" algn="r" rotWithShape="0">
              <a:prstClr val="black">
                <a:alpha val="10000"/>
              </a:prstClr>
            </a:outerShdw>
          </a:effectLst>
        </p:spPr>
        <p:txBody>
          <a:bodyPr/>
          <a:lstStyle>
            <a:lvl1pPr marL="0" indent="0">
              <a:buNone/>
              <a:defRPr/>
            </a:lvl1pPr>
          </a:lstStyle>
          <a:p>
            <a:r>
              <a:rPr lang="en-US" dirty="0"/>
              <a:t> </a:t>
            </a:r>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7007497" y="2211184"/>
            <a:ext cx="4660247" cy="41134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97D1377-BC65-5D42-5EC9-BECE6F765322}"/>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EEF9179-12AA-40A3-63A0-84A6ED06611F}"/>
              </a:ext>
            </a:extLst>
          </p:cNvPr>
          <p:cNvSpPr>
            <a:spLocks noGrp="1"/>
          </p:cNvSpPr>
          <p:nvPr>
            <p:ph type="dt" sz="half" idx="10"/>
          </p:nvPr>
        </p:nvSpPr>
        <p:spPr/>
        <p:txBody>
          <a:bodyPr/>
          <a:lstStyle/>
          <a:p>
            <a:fld id="{20C9332B-92F1-4946-B218-9926114AAEA1}" type="datetime1">
              <a:rPr lang="en-US" smtClean="0"/>
              <a:t>2/3/2026</a:t>
            </a:fld>
            <a:endParaRPr lang="en-US"/>
          </a:p>
        </p:txBody>
      </p:sp>
      <p:sp>
        <p:nvSpPr>
          <p:cNvPr id="6" name="Slide Number Placeholder 5">
            <a:extLst>
              <a:ext uri="{FF2B5EF4-FFF2-40B4-BE49-F238E27FC236}">
                <a16:creationId xmlns:a16="http://schemas.microsoft.com/office/drawing/2014/main" id="{0CCE0E3B-6350-CAAC-2CAB-78999D19CADB}"/>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7" name="Straight Connector 6">
            <a:extLst>
              <a:ext uri="{FF2B5EF4-FFF2-40B4-BE49-F238E27FC236}">
                <a16:creationId xmlns:a16="http://schemas.microsoft.com/office/drawing/2014/main" id="{A04AB0D3-0312-25C6-7159-3EBA07E82C60}"/>
              </a:ext>
            </a:extLst>
          </p:cNvPr>
          <p:cNvCxnSpPr>
            <a:cxnSpLocks/>
          </p:cNvCxnSpPr>
          <p:nvPr/>
        </p:nvCxnSpPr>
        <p:spPr>
          <a:xfrm>
            <a:off x="7095744" y="530921"/>
            <a:ext cx="4562856"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99781712"/>
      </p:ext>
    </p:ext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Content with Picture 6">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419376" y="691868"/>
            <a:ext cx="4577602" cy="143921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419376" y="2211185"/>
            <a:ext cx="4577602" cy="39549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8">
            <a:extLst>
              <a:ext uri="{FF2B5EF4-FFF2-40B4-BE49-F238E27FC236}">
                <a16:creationId xmlns:a16="http://schemas.microsoft.com/office/drawing/2014/main" id="{57807F9F-79B5-ED92-41CC-A1D1A8D03E35}"/>
              </a:ext>
            </a:extLst>
          </p:cNvPr>
          <p:cNvSpPr>
            <a:spLocks noGrp="1"/>
          </p:cNvSpPr>
          <p:nvPr>
            <p:ph type="pic" sz="quarter" idx="13" hasCustomPrompt="1"/>
          </p:nvPr>
        </p:nvSpPr>
        <p:spPr>
          <a:xfrm>
            <a:off x="5486400" y="533399"/>
            <a:ext cx="6172200" cy="5791201"/>
          </a:xfrm>
          <a:blipFill>
            <a:blip r:embed="rId2">
              <a:alphaModFix amt="70000"/>
            </a:blip>
            <a:stretch>
              <a:fillRect/>
            </a:stretch>
          </a:blipFill>
          <a:effectLst>
            <a:outerShdw blurRad="203200" dist="12700" dir="7800000" algn="r" rotWithShape="0">
              <a:prstClr val="black">
                <a:alpha val="10000"/>
              </a:prstClr>
            </a:outerShdw>
          </a:effectLst>
        </p:spPr>
        <p:txBody>
          <a:bodyPr/>
          <a:lstStyle>
            <a:lvl1pPr marL="0" indent="0">
              <a:buNone/>
              <a:defRPr/>
            </a:lvl1pPr>
          </a:lstStyle>
          <a:p>
            <a:r>
              <a:rPr lang="en-US" dirty="0"/>
              <a:t> </a:t>
            </a:r>
          </a:p>
        </p:txBody>
      </p:sp>
      <p:sp>
        <p:nvSpPr>
          <p:cNvPr id="5" name="Footer Placeholder 4">
            <a:extLst>
              <a:ext uri="{FF2B5EF4-FFF2-40B4-BE49-F238E27FC236}">
                <a16:creationId xmlns:a16="http://schemas.microsoft.com/office/drawing/2014/main" id="{B97D1377-BC65-5D42-5EC9-BECE6F765322}"/>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EEF9179-12AA-40A3-63A0-84A6ED06611F}"/>
              </a:ext>
            </a:extLst>
          </p:cNvPr>
          <p:cNvSpPr>
            <a:spLocks noGrp="1"/>
          </p:cNvSpPr>
          <p:nvPr>
            <p:ph type="dt" sz="half" idx="10"/>
          </p:nvPr>
        </p:nvSpPr>
        <p:spPr/>
        <p:txBody>
          <a:bodyPr/>
          <a:lstStyle/>
          <a:p>
            <a:fld id="{E2F630AA-266B-4EED-8F37-1EEA7BB36798}" type="datetime1">
              <a:rPr lang="en-US" smtClean="0"/>
              <a:t>2/3/2026</a:t>
            </a:fld>
            <a:endParaRPr lang="en-US"/>
          </a:p>
        </p:txBody>
      </p:sp>
      <p:sp>
        <p:nvSpPr>
          <p:cNvPr id="6" name="Slide Number Placeholder 5">
            <a:extLst>
              <a:ext uri="{FF2B5EF4-FFF2-40B4-BE49-F238E27FC236}">
                <a16:creationId xmlns:a16="http://schemas.microsoft.com/office/drawing/2014/main" id="{0CCE0E3B-6350-CAAC-2CAB-78999D19CADB}"/>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7" name="Straight Connector 6">
            <a:extLst>
              <a:ext uri="{FF2B5EF4-FFF2-40B4-BE49-F238E27FC236}">
                <a16:creationId xmlns:a16="http://schemas.microsoft.com/office/drawing/2014/main" id="{A04AB0D3-0312-25C6-7159-3EBA07E82C60}"/>
              </a:ext>
            </a:extLst>
          </p:cNvPr>
          <p:cNvCxnSpPr>
            <a:cxnSpLocks/>
          </p:cNvCxnSpPr>
          <p:nvPr/>
        </p:nvCxnSpPr>
        <p:spPr>
          <a:xfrm>
            <a:off x="516418" y="530352"/>
            <a:ext cx="4436582"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37730662"/>
      </p:ext>
    </p:extLst>
  </p:cSld>
  <p:clrMapOvr>
    <a:overrideClrMapping bg1="lt1" tx1="dk1" bg2="lt2" tx2="dk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Content with Picture 7">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8029814" y="512011"/>
            <a:ext cx="3628786" cy="1259920"/>
          </a:xfrm>
        </p:spPr>
        <p:txBody>
          <a:bodyPr anchor="b"/>
          <a:lstStyle/>
          <a:p>
            <a:r>
              <a:rPr lang="en-US"/>
              <a:t>Click to edit Master title style</a:t>
            </a:r>
            <a:endParaRPr lang="en-US" dirty="0"/>
          </a:p>
        </p:txBody>
      </p:sp>
      <p:sp>
        <p:nvSpPr>
          <p:cNvPr id="10" name="Picture Placeholder 8">
            <a:extLst>
              <a:ext uri="{FF2B5EF4-FFF2-40B4-BE49-F238E27FC236}">
                <a16:creationId xmlns:a16="http://schemas.microsoft.com/office/drawing/2014/main" id="{29A161C3-930A-50CE-D3B8-C1429E6F2422}"/>
              </a:ext>
            </a:extLst>
          </p:cNvPr>
          <p:cNvSpPr>
            <a:spLocks noGrp="1"/>
          </p:cNvSpPr>
          <p:nvPr>
            <p:ph type="pic" sz="quarter" idx="13" hasCustomPrompt="1"/>
          </p:nvPr>
        </p:nvSpPr>
        <p:spPr>
          <a:xfrm>
            <a:off x="533400" y="533399"/>
            <a:ext cx="7086600" cy="5791199"/>
          </a:xfrm>
          <a:blipFill>
            <a:blip r:embed="rId2">
              <a:alphaModFix amt="70000"/>
            </a:blip>
            <a:stretch>
              <a:fillRect/>
            </a:stretch>
          </a:blipFill>
          <a:effectLst>
            <a:outerShdw blurRad="203200" dist="12700" dir="7800000" algn="r" rotWithShape="0">
              <a:prstClr val="black">
                <a:alpha val="10000"/>
              </a:prstClr>
            </a:outerShdw>
          </a:effectLst>
        </p:spPr>
        <p:txBody>
          <a:bodyPr/>
          <a:lstStyle>
            <a:lvl1pPr marL="0" indent="0">
              <a:buNone/>
              <a:defRPr/>
            </a:lvl1pPr>
          </a:lstStyle>
          <a:p>
            <a:r>
              <a:rPr lang="en-US" dirty="0"/>
              <a:t> </a:t>
            </a:r>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8043065" y="2170611"/>
            <a:ext cx="3628786" cy="4162372"/>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97D1377-BC65-5D42-5EC9-BECE6F765322}"/>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EEF9179-12AA-40A3-63A0-84A6ED06611F}"/>
              </a:ext>
            </a:extLst>
          </p:cNvPr>
          <p:cNvSpPr>
            <a:spLocks noGrp="1"/>
          </p:cNvSpPr>
          <p:nvPr>
            <p:ph type="dt" sz="half" idx="10"/>
          </p:nvPr>
        </p:nvSpPr>
        <p:spPr>
          <a:xfrm>
            <a:off x="8029813" y="6426091"/>
            <a:ext cx="3144025" cy="365125"/>
          </a:xfrm>
        </p:spPr>
        <p:txBody>
          <a:bodyPr/>
          <a:lstStyle/>
          <a:p>
            <a:fld id="{A2E4BA8A-8D99-4942-A6AE-3429BB81C9B0}" type="datetime1">
              <a:rPr lang="en-US" smtClean="0"/>
              <a:t>2/3/2026</a:t>
            </a:fld>
            <a:endParaRPr lang="en-US"/>
          </a:p>
        </p:txBody>
      </p:sp>
      <p:sp>
        <p:nvSpPr>
          <p:cNvPr id="6" name="Slide Number Placeholder 5">
            <a:extLst>
              <a:ext uri="{FF2B5EF4-FFF2-40B4-BE49-F238E27FC236}">
                <a16:creationId xmlns:a16="http://schemas.microsoft.com/office/drawing/2014/main" id="{0CCE0E3B-6350-CAAC-2CAB-78999D19CADB}"/>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7" name="Straight Connector 6">
            <a:extLst>
              <a:ext uri="{FF2B5EF4-FFF2-40B4-BE49-F238E27FC236}">
                <a16:creationId xmlns:a16="http://schemas.microsoft.com/office/drawing/2014/main" id="{789C51D6-8120-DE83-0A77-B4C479640664}"/>
              </a:ext>
            </a:extLst>
          </p:cNvPr>
          <p:cNvCxnSpPr>
            <a:cxnSpLocks/>
          </p:cNvCxnSpPr>
          <p:nvPr/>
        </p:nvCxnSpPr>
        <p:spPr>
          <a:xfrm>
            <a:off x="8153400" y="1892587"/>
            <a:ext cx="3505200"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67635702"/>
      </p:ext>
    </p:extLst>
  </p:cSld>
  <p:clrMapOvr>
    <a:overrideClrMapping bg1="lt1" tx1="dk1" bg2="lt2" tx2="dk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Content with Picture 8">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4848555" y="512011"/>
            <a:ext cx="6792069" cy="1259920"/>
          </a:xfrm>
        </p:spPr>
        <p:txBody>
          <a:bodyPr anchor="b"/>
          <a:lstStyle/>
          <a:p>
            <a:r>
              <a:rPr lang="en-US"/>
              <a:t>Click to edit Master title style</a:t>
            </a:r>
            <a:endParaRPr lang="en-US" dirty="0"/>
          </a:p>
        </p:txBody>
      </p:sp>
      <p:sp>
        <p:nvSpPr>
          <p:cNvPr id="10" name="Picture Placeholder 8">
            <a:extLst>
              <a:ext uri="{FF2B5EF4-FFF2-40B4-BE49-F238E27FC236}">
                <a16:creationId xmlns:a16="http://schemas.microsoft.com/office/drawing/2014/main" id="{29A161C3-930A-50CE-D3B8-C1429E6F2422}"/>
              </a:ext>
            </a:extLst>
          </p:cNvPr>
          <p:cNvSpPr>
            <a:spLocks noGrp="1"/>
          </p:cNvSpPr>
          <p:nvPr>
            <p:ph type="pic" sz="quarter" idx="13" hasCustomPrompt="1"/>
          </p:nvPr>
        </p:nvSpPr>
        <p:spPr>
          <a:xfrm>
            <a:off x="533400" y="533399"/>
            <a:ext cx="3886200" cy="5791201"/>
          </a:xfrm>
          <a:blipFill dpi="0" rotWithShape="1">
            <a:blip r:embed="rId2">
              <a:alphaModFix amt="70000"/>
            </a:blip>
            <a:srcRect/>
            <a:stretch>
              <a:fillRect/>
            </a:stretch>
          </a:blipFill>
          <a:effectLst>
            <a:outerShdw blurRad="203200" dist="12700" dir="7800000" algn="r" rotWithShape="0">
              <a:prstClr val="black">
                <a:alpha val="10000"/>
              </a:prstClr>
            </a:outerShdw>
          </a:effectLst>
        </p:spPr>
        <p:txBody>
          <a:bodyPr/>
          <a:lstStyle>
            <a:lvl1pPr marL="0" indent="0">
              <a:buNone/>
              <a:defRPr/>
            </a:lvl1pPr>
          </a:lstStyle>
          <a:p>
            <a:r>
              <a:rPr lang="en-US" dirty="0"/>
              <a:t> </a:t>
            </a:r>
          </a:p>
        </p:txBody>
      </p:sp>
      <p:sp>
        <p:nvSpPr>
          <p:cNvPr id="5" name="Footer Placeholder 4">
            <a:extLst>
              <a:ext uri="{FF2B5EF4-FFF2-40B4-BE49-F238E27FC236}">
                <a16:creationId xmlns:a16="http://schemas.microsoft.com/office/drawing/2014/main" id="{B97D1377-BC65-5D42-5EC9-BECE6F765322}"/>
              </a:ext>
            </a:extLst>
          </p:cNvPr>
          <p:cNvSpPr>
            <a:spLocks noGrp="1"/>
          </p:cNvSpPr>
          <p:nvPr>
            <p:ph type="ftr" sz="quarter" idx="11"/>
          </p:nvPr>
        </p:nvSpPr>
        <p:spPr>
          <a:xfrm>
            <a:off x="434857" y="6426091"/>
            <a:ext cx="4137143" cy="365125"/>
          </a:xfrm>
        </p:spPr>
        <p:txBody>
          <a:bodyPr/>
          <a:lstStyle/>
          <a:p>
            <a:r>
              <a:rPr lang="en-US" dirty="0"/>
              <a:t>Sample Footer Text</a:t>
            </a:r>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4848555" y="2148840"/>
            <a:ext cx="6792069" cy="41623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EF9179-12AA-40A3-63A0-84A6ED06611F}"/>
              </a:ext>
            </a:extLst>
          </p:cNvPr>
          <p:cNvSpPr>
            <a:spLocks noGrp="1"/>
          </p:cNvSpPr>
          <p:nvPr>
            <p:ph type="dt" sz="half" idx="10"/>
          </p:nvPr>
        </p:nvSpPr>
        <p:spPr/>
        <p:txBody>
          <a:bodyPr/>
          <a:lstStyle/>
          <a:p>
            <a:fld id="{5BCB8B90-98AD-44EA-88CB-87E0482D47C5}" type="datetime1">
              <a:rPr lang="en-US" smtClean="0"/>
              <a:t>2/3/2026</a:t>
            </a:fld>
            <a:endParaRPr lang="en-US"/>
          </a:p>
        </p:txBody>
      </p:sp>
      <p:sp>
        <p:nvSpPr>
          <p:cNvPr id="6" name="Slide Number Placeholder 5">
            <a:extLst>
              <a:ext uri="{FF2B5EF4-FFF2-40B4-BE49-F238E27FC236}">
                <a16:creationId xmlns:a16="http://schemas.microsoft.com/office/drawing/2014/main" id="{0CCE0E3B-6350-CAAC-2CAB-78999D19CADB}"/>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7" name="Straight Connector 6">
            <a:extLst>
              <a:ext uri="{FF2B5EF4-FFF2-40B4-BE49-F238E27FC236}">
                <a16:creationId xmlns:a16="http://schemas.microsoft.com/office/drawing/2014/main" id="{789C51D6-8120-DE83-0A77-B4C479640664}"/>
              </a:ext>
            </a:extLst>
          </p:cNvPr>
          <p:cNvCxnSpPr>
            <a:cxnSpLocks/>
          </p:cNvCxnSpPr>
          <p:nvPr/>
        </p:nvCxnSpPr>
        <p:spPr>
          <a:xfrm>
            <a:off x="4953000" y="1892587"/>
            <a:ext cx="6705600"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81695599"/>
      </p:ext>
    </p:extLst>
  </p:cSld>
  <p:clrMapOvr>
    <a:overrideClrMapping bg1="lt1" tx1="dk1" bg2="lt2" tx2="dk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Content with Picture 9">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8621935" y="691867"/>
            <a:ext cx="3052570" cy="2011680"/>
          </a:xfrm>
        </p:spPr>
        <p:txBody>
          <a:bodyPr/>
          <a:lstStyle/>
          <a:p>
            <a:r>
              <a:rPr lang="en-US"/>
              <a:t>Click to edit Master title style</a:t>
            </a:r>
            <a:endParaRPr lang="en-US" dirty="0"/>
          </a:p>
        </p:txBody>
      </p:sp>
      <p:sp>
        <p:nvSpPr>
          <p:cNvPr id="14" name="Picture Placeholder 8">
            <a:extLst>
              <a:ext uri="{FF2B5EF4-FFF2-40B4-BE49-F238E27FC236}">
                <a16:creationId xmlns:a16="http://schemas.microsoft.com/office/drawing/2014/main" id="{6BC46AA6-BED0-04C6-38E0-12160144CC38}"/>
              </a:ext>
            </a:extLst>
          </p:cNvPr>
          <p:cNvSpPr>
            <a:spLocks noGrp="1"/>
          </p:cNvSpPr>
          <p:nvPr>
            <p:ph type="pic" sz="quarter" idx="13" hasCustomPrompt="1"/>
          </p:nvPr>
        </p:nvSpPr>
        <p:spPr>
          <a:xfrm>
            <a:off x="533399" y="533400"/>
            <a:ext cx="7667626" cy="5788757"/>
          </a:xfrm>
          <a:blipFill>
            <a:blip r:embed="rId2">
              <a:alphaModFix amt="70000"/>
            </a:blip>
            <a:stretch>
              <a:fillRect/>
            </a:stretch>
          </a:blipFill>
          <a:effectLst>
            <a:outerShdw blurRad="203200" dist="12700" dir="7800000" algn="r" rotWithShape="0">
              <a:prstClr val="black">
                <a:alpha val="10000"/>
              </a:prstClr>
            </a:outerShdw>
          </a:effectLst>
        </p:spPr>
        <p:txBody>
          <a:bodyPr vert="horz" lIns="91440" tIns="45720" rIns="91440" bIns="45720" rtlCol="0">
            <a:normAutofit/>
          </a:bodyPr>
          <a:lstStyle>
            <a:lvl1pPr marL="0" indent="0">
              <a:buNone/>
              <a:defRPr lang="en-US"/>
            </a:lvl1pPr>
          </a:lstStyle>
          <a:p>
            <a:pPr lvl="0"/>
            <a:r>
              <a:rPr lang="en-US" dirty="0"/>
              <a:t> </a:t>
            </a:r>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8621935" y="2889848"/>
            <a:ext cx="3052570" cy="3434752"/>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Footer Placeholder 17">
            <a:extLst>
              <a:ext uri="{FF2B5EF4-FFF2-40B4-BE49-F238E27FC236}">
                <a16:creationId xmlns:a16="http://schemas.microsoft.com/office/drawing/2014/main" id="{5C6323EE-3C7E-2716-8BD0-C89545F04FC6}"/>
              </a:ext>
            </a:extLst>
          </p:cNvPr>
          <p:cNvSpPr>
            <a:spLocks noGrp="1"/>
          </p:cNvSpPr>
          <p:nvPr>
            <p:ph type="ftr" sz="quarter" idx="15"/>
          </p:nvPr>
        </p:nvSpPr>
        <p:spPr/>
        <p:txBody>
          <a:bodyPr/>
          <a:lstStyle/>
          <a:p>
            <a:r>
              <a:rPr lang="en-US"/>
              <a:t>Sample Footer Text</a:t>
            </a:r>
          </a:p>
        </p:txBody>
      </p:sp>
      <p:sp>
        <p:nvSpPr>
          <p:cNvPr id="17" name="Date Placeholder 16">
            <a:extLst>
              <a:ext uri="{FF2B5EF4-FFF2-40B4-BE49-F238E27FC236}">
                <a16:creationId xmlns:a16="http://schemas.microsoft.com/office/drawing/2014/main" id="{F01E841F-9F6D-0E74-84D5-4BA2AF78F5C2}"/>
              </a:ext>
            </a:extLst>
          </p:cNvPr>
          <p:cNvSpPr>
            <a:spLocks noGrp="1"/>
          </p:cNvSpPr>
          <p:nvPr>
            <p:ph type="dt" sz="half" idx="14"/>
          </p:nvPr>
        </p:nvSpPr>
        <p:spPr/>
        <p:txBody>
          <a:bodyPr/>
          <a:lstStyle/>
          <a:p>
            <a:fld id="{0672E3CE-9562-4779-875D-570AC5656D0F}" type="datetime1">
              <a:rPr lang="en-US" smtClean="0"/>
              <a:t>2/3/2026</a:t>
            </a:fld>
            <a:endParaRPr lang="en-US"/>
          </a:p>
        </p:txBody>
      </p:sp>
      <p:sp>
        <p:nvSpPr>
          <p:cNvPr id="19" name="Slide Number Placeholder 18">
            <a:extLst>
              <a:ext uri="{FF2B5EF4-FFF2-40B4-BE49-F238E27FC236}">
                <a16:creationId xmlns:a16="http://schemas.microsoft.com/office/drawing/2014/main" id="{ACE2DCFD-EFAB-71DF-776D-014822C0ABEC}"/>
              </a:ext>
            </a:extLst>
          </p:cNvPr>
          <p:cNvSpPr>
            <a:spLocks noGrp="1"/>
          </p:cNvSpPr>
          <p:nvPr>
            <p:ph type="sldNum" sz="quarter" idx="16"/>
          </p:nvPr>
        </p:nvSpPr>
        <p:spPr/>
        <p:txBody>
          <a:bodyPr/>
          <a:lstStyle/>
          <a:p>
            <a:fld id="{DD84031F-D6BF-4677-B12E-7D8B88BA70F7}" type="slidenum">
              <a:rPr lang="en-US" smtClean="0"/>
              <a:t>‹#›</a:t>
            </a:fld>
            <a:endParaRPr lang="en-US"/>
          </a:p>
        </p:txBody>
      </p:sp>
      <p:cxnSp>
        <p:nvCxnSpPr>
          <p:cNvPr id="7" name="Straight Connector 6">
            <a:extLst>
              <a:ext uri="{FF2B5EF4-FFF2-40B4-BE49-F238E27FC236}">
                <a16:creationId xmlns:a16="http://schemas.microsoft.com/office/drawing/2014/main" id="{2CFBB608-C785-A34D-1B6D-96361A676495}"/>
              </a:ext>
            </a:extLst>
          </p:cNvPr>
          <p:cNvCxnSpPr>
            <a:cxnSpLocks/>
          </p:cNvCxnSpPr>
          <p:nvPr/>
        </p:nvCxnSpPr>
        <p:spPr>
          <a:xfrm>
            <a:off x="8727541" y="533400"/>
            <a:ext cx="2931060"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21401440"/>
      </p:ext>
    </p:extLst>
  </p:cSld>
  <p:clrMapOvr>
    <a:overrideClrMapping bg1="lt1" tx1="dk1" bg2="lt2" tx2="dk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Content with Picture 10">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422401" y="691866"/>
            <a:ext cx="3448141" cy="2247273"/>
          </a:xfrm>
        </p:spPr>
        <p:txBody>
          <a:bodyPr/>
          <a:lstStyle/>
          <a:p>
            <a:r>
              <a:rPr lang="en-US"/>
              <a:t>Click to edit Master title style</a:t>
            </a:r>
            <a:endParaRPr lang="en-US" dirty="0"/>
          </a:p>
        </p:txBody>
      </p:sp>
      <p:sp>
        <p:nvSpPr>
          <p:cNvPr id="10" name="Picture Placeholder 8">
            <a:extLst>
              <a:ext uri="{FF2B5EF4-FFF2-40B4-BE49-F238E27FC236}">
                <a16:creationId xmlns:a16="http://schemas.microsoft.com/office/drawing/2014/main" id="{C4C6F3D6-B9C8-D66A-B29A-CE5D5FBDE500}"/>
              </a:ext>
            </a:extLst>
          </p:cNvPr>
          <p:cNvSpPr>
            <a:spLocks noGrp="1"/>
          </p:cNvSpPr>
          <p:nvPr>
            <p:ph type="pic" sz="quarter" idx="13" hasCustomPrompt="1"/>
          </p:nvPr>
        </p:nvSpPr>
        <p:spPr>
          <a:xfrm>
            <a:off x="4419600" y="530353"/>
            <a:ext cx="7239000" cy="4019112"/>
          </a:xfrm>
          <a:blipFill>
            <a:blip r:embed="rId2">
              <a:alphaModFix amt="70000"/>
            </a:blip>
            <a:stretch>
              <a:fillRect/>
            </a:stretch>
          </a:blipFill>
          <a:effectLst>
            <a:outerShdw blurRad="190500" dir="14400000" algn="r" rotWithShape="0">
              <a:prstClr val="black">
                <a:alpha val="10000"/>
              </a:prstClr>
            </a:outerShdw>
          </a:effectLst>
        </p:spPr>
        <p:txBody>
          <a:bodyPr/>
          <a:lstStyle>
            <a:lvl1pPr marL="0" indent="0">
              <a:buNone/>
              <a:defRPr/>
            </a:lvl1pPr>
          </a:lstStyle>
          <a:p>
            <a:r>
              <a:rPr lang="en-US" dirty="0"/>
              <a:t> </a:t>
            </a:r>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4405470" y="4735286"/>
            <a:ext cx="7239000" cy="1424879"/>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97D1377-BC65-5D42-5EC9-BECE6F765322}"/>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EEF9179-12AA-40A3-63A0-84A6ED06611F}"/>
              </a:ext>
            </a:extLst>
          </p:cNvPr>
          <p:cNvSpPr>
            <a:spLocks noGrp="1"/>
          </p:cNvSpPr>
          <p:nvPr>
            <p:ph type="dt" sz="half" idx="10"/>
          </p:nvPr>
        </p:nvSpPr>
        <p:spPr/>
        <p:txBody>
          <a:bodyPr/>
          <a:lstStyle/>
          <a:p>
            <a:fld id="{BF4D8B86-78FA-4747-9401-2399B1893341}" type="datetime1">
              <a:rPr lang="en-US" smtClean="0"/>
              <a:t>2/3/2026</a:t>
            </a:fld>
            <a:endParaRPr lang="en-US"/>
          </a:p>
        </p:txBody>
      </p:sp>
      <p:sp>
        <p:nvSpPr>
          <p:cNvPr id="6" name="Slide Number Placeholder 5">
            <a:extLst>
              <a:ext uri="{FF2B5EF4-FFF2-40B4-BE49-F238E27FC236}">
                <a16:creationId xmlns:a16="http://schemas.microsoft.com/office/drawing/2014/main" id="{0CCE0E3B-6350-CAAC-2CAB-78999D19CADB}"/>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7" name="Straight Connector 6">
            <a:extLst>
              <a:ext uri="{FF2B5EF4-FFF2-40B4-BE49-F238E27FC236}">
                <a16:creationId xmlns:a16="http://schemas.microsoft.com/office/drawing/2014/main" id="{4A0C081E-1CAD-8E64-5453-4CC21A0A90FD}"/>
              </a:ext>
            </a:extLst>
          </p:cNvPr>
          <p:cNvCxnSpPr>
            <a:cxnSpLocks/>
          </p:cNvCxnSpPr>
          <p:nvPr/>
        </p:nvCxnSpPr>
        <p:spPr>
          <a:xfrm>
            <a:off x="530274" y="530352"/>
            <a:ext cx="3354124"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A04E4891-5C32-2FDE-C242-EDBA3B5D1AC4}"/>
              </a:ext>
            </a:extLst>
          </p:cNvPr>
          <p:cNvCxnSpPr>
            <a:cxnSpLocks/>
          </p:cNvCxnSpPr>
          <p:nvPr/>
        </p:nvCxnSpPr>
        <p:spPr>
          <a:xfrm>
            <a:off x="533400" y="6326367"/>
            <a:ext cx="11125200"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48395801"/>
      </p:ext>
    </p:extLst>
  </p:cSld>
  <p:clrMapOvr>
    <a:overrideClrMapping bg1="lt1" tx1="dk1" bg2="lt2" tx2="dk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Content with Picture 11">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419756" y="691866"/>
            <a:ext cx="3540062" cy="2247273"/>
          </a:xfrm>
        </p:spPr>
        <p:txBody>
          <a:bodyPr/>
          <a:lstStyle/>
          <a:p>
            <a:r>
              <a:rPr lang="en-US"/>
              <a:t>Click to edit Master title style</a:t>
            </a:r>
            <a:endParaRPr lang="en-US" dirty="0"/>
          </a:p>
        </p:txBody>
      </p:sp>
      <p:sp>
        <p:nvSpPr>
          <p:cNvPr id="10" name="Picture Placeholder 8">
            <a:extLst>
              <a:ext uri="{FF2B5EF4-FFF2-40B4-BE49-F238E27FC236}">
                <a16:creationId xmlns:a16="http://schemas.microsoft.com/office/drawing/2014/main" id="{C4C6F3D6-B9C8-D66A-B29A-CE5D5FBDE500}"/>
              </a:ext>
            </a:extLst>
          </p:cNvPr>
          <p:cNvSpPr>
            <a:spLocks noGrp="1"/>
          </p:cNvSpPr>
          <p:nvPr>
            <p:ph type="pic" sz="quarter" idx="13" hasCustomPrompt="1"/>
          </p:nvPr>
        </p:nvSpPr>
        <p:spPr>
          <a:xfrm>
            <a:off x="4419600" y="533400"/>
            <a:ext cx="7239000" cy="3157452"/>
          </a:xfrm>
          <a:blipFill>
            <a:blip r:embed="rId2">
              <a:alphaModFix amt="70000"/>
            </a:blip>
            <a:stretch>
              <a:fillRect/>
            </a:stretch>
          </a:blipFill>
          <a:effectLst>
            <a:outerShdw blurRad="190500" dir="14400000" algn="r" rotWithShape="0">
              <a:prstClr val="black">
                <a:alpha val="10000"/>
              </a:prstClr>
            </a:outerShdw>
          </a:effectLst>
        </p:spPr>
        <p:txBody>
          <a:bodyPr/>
          <a:lstStyle>
            <a:lvl1pPr marL="0" indent="0">
              <a:buNone/>
              <a:defRPr/>
            </a:lvl1pPr>
          </a:lstStyle>
          <a:p>
            <a:r>
              <a:rPr lang="en-US" dirty="0"/>
              <a:t> </a:t>
            </a:r>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4419600" y="3933645"/>
            <a:ext cx="7261323" cy="2382111"/>
          </a:xfrm>
        </p:spPr>
        <p:txBody>
          <a:bodyPr/>
          <a:lstStyle>
            <a:lvl1pPr marL="0" indent="0">
              <a:buFont typeface="Arial" panose="020B0604020202020204" pitchFamily="34" charset="0"/>
              <a:buNone/>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Font typeface="Arial" panose="020B0604020202020204" pitchFamily="34" charse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97D1377-BC65-5D42-5EC9-BECE6F765322}"/>
              </a:ext>
            </a:extLst>
          </p:cNvPr>
          <p:cNvSpPr>
            <a:spLocks noGrp="1"/>
          </p:cNvSpPr>
          <p:nvPr>
            <p:ph type="ftr" sz="quarter" idx="11"/>
          </p:nvPr>
        </p:nvSpPr>
        <p:spPr/>
        <p:txBody>
          <a:bodyPr/>
          <a:lstStyle/>
          <a:p>
            <a:r>
              <a:rPr lang="en-US" dirty="0"/>
              <a:t>Sample Footer Text</a:t>
            </a:r>
          </a:p>
        </p:txBody>
      </p:sp>
      <p:sp>
        <p:nvSpPr>
          <p:cNvPr id="4" name="Date Placeholder 3">
            <a:extLst>
              <a:ext uri="{FF2B5EF4-FFF2-40B4-BE49-F238E27FC236}">
                <a16:creationId xmlns:a16="http://schemas.microsoft.com/office/drawing/2014/main" id="{0EEF9179-12AA-40A3-63A0-84A6ED06611F}"/>
              </a:ext>
            </a:extLst>
          </p:cNvPr>
          <p:cNvSpPr>
            <a:spLocks noGrp="1"/>
          </p:cNvSpPr>
          <p:nvPr>
            <p:ph type="dt" sz="half" idx="10"/>
          </p:nvPr>
        </p:nvSpPr>
        <p:spPr/>
        <p:txBody>
          <a:bodyPr/>
          <a:lstStyle/>
          <a:p>
            <a:fld id="{55ECC63D-CDB3-4317-A945-BF72F7BF98EB}" type="datetime1">
              <a:rPr lang="en-US" smtClean="0"/>
              <a:t>2/3/2026</a:t>
            </a:fld>
            <a:endParaRPr lang="en-US"/>
          </a:p>
        </p:txBody>
      </p:sp>
      <p:sp>
        <p:nvSpPr>
          <p:cNvPr id="6" name="Slide Number Placeholder 5">
            <a:extLst>
              <a:ext uri="{FF2B5EF4-FFF2-40B4-BE49-F238E27FC236}">
                <a16:creationId xmlns:a16="http://schemas.microsoft.com/office/drawing/2014/main" id="{0CCE0E3B-6350-CAAC-2CAB-78999D19CADB}"/>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7" name="Straight Connector 6">
            <a:extLst>
              <a:ext uri="{FF2B5EF4-FFF2-40B4-BE49-F238E27FC236}">
                <a16:creationId xmlns:a16="http://schemas.microsoft.com/office/drawing/2014/main" id="{4A0C081E-1CAD-8E64-5453-4CC21A0A90FD}"/>
              </a:ext>
            </a:extLst>
          </p:cNvPr>
          <p:cNvCxnSpPr>
            <a:cxnSpLocks/>
          </p:cNvCxnSpPr>
          <p:nvPr/>
        </p:nvCxnSpPr>
        <p:spPr>
          <a:xfrm>
            <a:off x="533400" y="530352"/>
            <a:ext cx="3352800"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A04E4891-5C32-2FDE-C242-EDBA3B5D1AC4}"/>
              </a:ext>
            </a:extLst>
          </p:cNvPr>
          <p:cNvCxnSpPr>
            <a:cxnSpLocks/>
          </p:cNvCxnSpPr>
          <p:nvPr/>
        </p:nvCxnSpPr>
        <p:spPr>
          <a:xfrm>
            <a:off x="533400" y="6324542"/>
            <a:ext cx="11125200"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FF4D8D45-8224-ED36-94DF-FAE863F412D1}"/>
              </a:ext>
            </a:extLst>
          </p:cNvPr>
          <p:cNvCxnSpPr>
            <a:cxnSpLocks/>
          </p:cNvCxnSpPr>
          <p:nvPr/>
        </p:nvCxnSpPr>
        <p:spPr>
          <a:xfrm>
            <a:off x="5013762" y="1892587"/>
            <a:ext cx="6544099"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9844219"/>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with Picture 2">
    <p:bg>
      <p:bgRef idx="1001">
        <a:schemeClr val="bg1"/>
      </p:bgRef>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1AAFFBF3-C898-85FC-D25A-592E29515C23}"/>
              </a:ext>
            </a:extLst>
          </p:cNvPr>
          <p:cNvSpPr>
            <a:spLocks noGrp="1"/>
          </p:cNvSpPr>
          <p:nvPr>
            <p:ph type="pic" sz="quarter" idx="13" hasCustomPrompt="1"/>
          </p:nvPr>
        </p:nvSpPr>
        <p:spPr>
          <a:xfrm>
            <a:off x="0" y="0"/>
            <a:ext cx="12192000" cy="6858000"/>
          </a:xfrm>
          <a:custGeom>
            <a:avLst/>
            <a:gdLst>
              <a:gd name="connsiteX0" fmla="*/ 510023 w 12192000"/>
              <a:gd name="connsiteY0" fmla="*/ 505353 h 6858000"/>
              <a:gd name="connsiteX1" fmla="*/ 510023 w 12192000"/>
              <a:gd name="connsiteY1" fmla="*/ 6352647 h 6858000"/>
              <a:gd name="connsiteX2" fmla="*/ 5415398 w 12192000"/>
              <a:gd name="connsiteY2" fmla="*/ 6352647 h 6858000"/>
              <a:gd name="connsiteX3" fmla="*/ 5415398 w 12192000"/>
              <a:gd name="connsiteY3" fmla="*/ 505353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510023" y="505353"/>
                </a:moveTo>
                <a:lnTo>
                  <a:pt x="510023" y="6352647"/>
                </a:lnTo>
                <a:lnTo>
                  <a:pt x="5415398" y="6352647"/>
                </a:lnTo>
                <a:lnTo>
                  <a:pt x="5415398" y="505353"/>
                </a:lnTo>
                <a:close/>
                <a:moveTo>
                  <a:pt x="0" y="0"/>
                </a:moveTo>
                <a:lnTo>
                  <a:pt x="12192000" y="0"/>
                </a:lnTo>
                <a:lnTo>
                  <a:pt x="12192000" y="6858000"/>
                </a:lnTo>
                <a:lnTo>
                  <a:pt x="0" y="6858000"/>
                </a:lnTo>
                <a:close/>
              </a:path>
            </a:pathLst>
          </a:custGeom>
          <a:blipFill>
            <a:blip r:embed="rId2">
              <a:alphaModFix amt="70000"/>
            </a:blip>
            <a:stretch>
              <a:fillRect/>
            </a:stretch>
          </a:blipFill>
          <a:effectLst>
            <a:innerShdw blurRad="215900" dist="25400" dir="13500000">
              <a:prstClr val="black">
                <a:alpha val="15000"/>
              </a:prstClr>
            </a:innerShdw>
          </a:effectLst>
        </p:spPr>
        <p:txBody>
          <a:bodyPr wrap="square">
            <a:noAutofit/>
          </a:bodyPr>
          <a:lstStyle>
            <a:lvl1pPr marL="0" indent="0">
              <a:buNone/>
              <a:defRPr/>
            </a:lvl1pPr>
          </a:lstStyle>
          <a:p>
            <a:r>
              <a:rPr lang="en-US" dirty="0"/>
              <a:t> </a:t>
            </a:r>
          </a:p>
        </p:txBody>
      </p:sp>
      <p:sp>
        <p:nvSpPr>
          <p:cNvPr id="2" name="Title 1">
            <a:extLst>
              <a:ext uri="{FF2B5EF4-FFF2-40B4-BE49-F238E27FC236}">
                <a16:creationId xmlns:a16="http://schemas.microsoft.com/office/drawing/2014/main" id="{60877CE2-4402-942B-FD26-6E29BDAB9B47}"/>
              </a:ext>
            </a:extLst>
          </p:cNvPr>
          <p:cNvSpPr>
            <a:spLocks noGrp="1"/>
          </p:cNvSpPr>
          <p:nvPr>
            <p:ph type="title"/>
          </p:nvPr>
        </p:nvSpPr>
        <p:spPr>
          <a:xfrm>
            <a:off x="839297" y="1136691"/>
            <a:ext cx="4135970" cy="3038878"/>
          </a:xfrm>
        </p:spPr>
        <p:txBody>
          <a:bodyPr anchor="t">
            <a:normAutofit/>
          </a:bodyPr>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FF79075-DF30-526B-9548-3F9D7EF9FAA8}"/>
              </a:ext>
            </a:extLst>
          </p:cNvPr>
          <p:cNvSpPr>
            <a:spLocks noGrp="1"/>
          </p:cNvSpPr>
          <p:nvPr>
            <p:ph type="body" idx="1"/>
          </p:nvPr>
        </p:nvSpPr>
        <p:spPr>
          <a:xfrm>
            <a:off x="842093" y="5282217"/>
            <a:ext cx="4136599" cy="947146"/>
          </a:xfrm>
        </p:spPr>
        <p:txBody>
          <a:bodyPr anchor="t">
            <a:normAutofit/>
          </a:bodyPr>
          <a:lstStyle>
            <a:lvl1pPr marL="0" indent="0">
              <a:buNone/>
              <a:defRPr sz="1800">
                <a:solidFill>
                  <a:schemeClr val="tx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CEC3F3D2-CADD-A94F-6739-CCCDA6C6FA8C}"/>
              </a:ext>
            </a:extLst>
          </p:cNvPr>
          <p:cNvSpPr>
            <a:spLocks noGrp="1"/>
          </p:cNvSpPr>
          <p:nvPr>
            <p:ph type="ftr" sz="quarter" idx="11"/>
          </p:nvPr>
        </p:nvSpPr>
        <p:spPr>
          <a:xfrm>
            <a:off x="402336" y="6426091"/>
            <a:ext cx="3877552" cy="365125"/>
          </a:xfrm>
        </p:spPr>
        <p:txBody>
          <a:bodyPr/>
          <a:lstStyle>
            <a:lvl1pPr>
              <a:defRPr>
                <a:solidFill>
                  <a:schemeClr val="bg1">
                    <a:alpha val="60000"/>
                  </a:schemeClr>
                </a:solidFill>
                <a:effectLst>
                  <a:outerShdw blurRad="38100" dist="38100" dir="2700000" algn="tl">
                    <a:srgbClr val="000000">
                      <a:alpha val="43137"/>
                    </a:srgbClr>
                  </a:outerShdw>
                </a:effectLst>
              </a:defRPr>
            </a:lvl1pPr>
          </a:lstStyle>
          <a:p>
            <a:r>
              <a:rPr lang="en-US"/>
              <a:t>Sample Footer Text</a:t>
            </a:r>
          </a:p>
        </p:txBody>
      </p:sp>
      <p:sp>
        <p:nvSpPr>
          <p:cNvPr id="4" name="Date Placeholder 3">
            <a:extLst>
              <a:ext uri="{FF2B5EF4-FFF2-40B4-BE49-F238E27FC236}">
                <a16:creationId xmlns:a16="http://schemas.microsoft.com/office/drawing/2014/main" id="{40CC541E-3AF5-9564-CE04-E4B86459DBE0}"/>
              </a:ext>
            </a:extLst>
          </p:cNvPr>
          <p:cNvSpPr>
            <a:spLocks noGrp="1"/>
          </p:cNvSpPr>
          <p:nvPr>
            <p:ph type="dt" sz="half" idx="10"/>
          </p:nvPr>
        </p:nvSpPr>
        <p:spPr/>
        <p:txBody>
          <a:bodyPr/>
          <a:lstStyle>
            <a:lvl1pPr>
              <a:defRPr>
                <a:solidFill>
                  <a:schemeClr val="bg1">
                    <a:alpha val="60000"/>
                  </a:schemeClr>
                </a:solidFill>
                <a:effectLst>
                  <a:outerShdw blurRad="38100" dist="38100" dir="2700000" algn="tl">
                    <a:srgbClr val="000000">
                      <a:alpha val="43137"/>
                    </a:srgbClr>
                  </a:outerShdw>
                </a:effectLst>
              </a:defRPr>
            </a:lvl1pPr>
          </a:lstStyle>
          <a:p>
            <a:fld id="{AAD51419-3F0D-4A1E-BC8B-A018756B4625}" type="datetime1">
              <a:rPr lang="en-US" smtClean="0"/>
              <a:t>2/3/2026</a:t>
            </a:fld>
            <a:endParaRPr lang="en-US"/>
          </a:p>
        </p:txBody>
      </p:sp>
      <p:sp>
        <p:nvSpPr>
          <p:cNvPr id="6" name="Slide Number Placeholder 5">
            <a:extLst>
              <a:ext uri="{FF2B5EF4-FFF2-40B4-BE49-F238E27FC236}">
                <a16:creationId xmlns:a16="http://schemas.microsoft.com/office/drawing/2014/main" id="{C3C772A7-7F28-0EB0-D243-BCC6917DADA2}"/>
              </a:ext>
            </a:extLst>
          </p:cNvPr>
          <p:cNvSpPr>
            <a:spLocks noGrp="1"/>
          </p:cNvSpPr>
          <p:nvPr>
            <p:ph type="sldNum" sz="quarter" idx="12"/>
          </p:nvPr>
        </p:nvSpPr>
        <p:spPr/>
        <p:txBody>
          <a:bodyPr/>
          <a:lstStyle>
            <a:lvl1pPr>
              <a:defRPr>
                <a:solidFill>
                  <a:schemeClr val="bg1">
                    <a:alpha val="60000"/>
                  </a:schemeClr>
                </a:solidFill>
                <a:effectLst>
                  <a:outerShdw blurRad="38100" dist="38100" dir="2700000" algn="tl">
                    <a:srgbClr val="000000">
                      <a:alpha val="43137"/>
                    </a:srgbClr>
                  </a:outerShdw>
                </a:effectLst>
              </a:defRPr>
            </a:lvl1pPr>
          </a:lstStyle>
          <a:p>
            <a:fld id="{DD84031F-D6BF-4677-B12E-7D8B88BA70F7}" type="slidenum">
              <a:rPr lang="en-US" smtClean="0"/>
              <a:t>‹#›</a:t>
            </a:fld>
            <a:endParaRPr lang="en-US"/>
          </a:p>
        </p:txBody>
      </p:sp>
      <p:cxnSp>
        <p:nvCxnSpPr>
          <p:cNvPr id="8" name="Straight Connector 7">
            <a:extLst>
              <a:ext uri="{FF2B5EF4-FFF2-40B4-BE49-F238E27FC236}">
                <a16:creationId xmlns:a16="http://schemas.microsoft.com/office/drawing/2014/main" id="{A280C4FA-D5DF-A52F-5EBC-E1A231F643A5}"/>
              </a:ext>
            </a:extLst>
          </p:cNvPr>
          <p:cNvCxnSpPr>
            <a:cxnSpLocks/>
          </p:cNvCxnSpPr>
          <p:nvPr/>
        </p:nvCxnSpPr>
        <p:spPr>
          <a:xfrm>
            <a:off x="944438" y="5162641"/>
            <a:ext cx="4030829"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22BEF2C1-7030-5074-0586-5EBAF7D59A33}"/>
              </a:ext>
            </a:extLst>
          </p:cNvPr>
          <p:cNvCxnSpPr>
            <a:cxnSpLocks/>
          </p:cNvCxnSpPr>
          <p:nvPr/>
        </p:nvCxnSpPr>
        <p:spPr>
          <a:xfrm>
            <a:off x="944438" y="904533"/>
            <a:ext cx="4036971" cy="0"/>
          </a:xfrm>
          <a:prstGeom prst="line">
            <a:avLst/>
          </a:prstGeom>
          <a:ln w="44450">
            <a:solidFill>
              <a:schemeClr val="accent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35570315"/>
      </p:ext>
    </p:extLst>
  </p:cSld>
  <p:clrMapOvr>
    <a:overrideClrMapping bg1="lt1" tx1="dk1" bg2="lt2" tx2="dk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Content with Picture 1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422399" y="4829695"/>
            <a:ext cx="4289051" cy="1413164"/>
          </a:xfrm>
        </p:spPr>
        <p:txBody>
          <a:bodyPr/>
          <a:lstStyle/>
          <a:p>
            <a:r>
              <a:rPr lang="en-US"/>
              <a:t>Click to edit Master title style</a:t>
            </a:r>
            <a:endParaRPr lang="en-US" dirty="0"/>
          </a:p>
        </p:txBody>
      </p:sp>
      <p:sp>
        <p:nvSpPr>
          <p:cNvPr id="10" name="Picture Placeholder 8">
            <a:extLst>
              <a:ext uri="{FF2B5EF4-FFF2-40B4-BE49-F238E27FC236}">
                <a16:creationId xmlns:a16="http://schemas.microsoft.com/office/drawing/2014/main" id="{21FFBA57-7EFE-2CC4-EE45-5F1F633C1A71}"/>
              </a:ext>
            </a:extLst>
          </p:cNvPr>
          <p:cNvSpPr>
            <a:spLocks noGrp="1"/>
          </p:cNvSpPr>
          <p:nvPr>
            <p:ph type="pic" sz="quarter" idx="13" hasCustomPrompt="1"/>
          </p:nvPr>
        </p:nvSpPr>
        <p:spPr>
          <a:xfrm>
            <a:off x="533400" y="533400"/>
            <a:ext cx="11125200" cy="4013885"/>
          </a:xfrm>
          <a:blipFill>
            <a:blip r:embed="rId2">
              <a:alphaModFix amt="70000"/>
            </a:blip>
            <a:stretch>
              <a:fillRect/>
            </a:stretch>
          </a:blipFill>
          <a:effectLst>
            <a:outerShdw blurRad="177800" dir="14400000" sx="98000" sy="98000" algn="r" rotWithShape="0">
              <a:prstClr val="black">
                <a:alpha val="10000"/>
              </a:prstClr>
            </a:outerShdw>
          </a:effectLst>
        </p:spPr>
        <p:txBody>
          <a:bodyPr/>
          <a:lstStyle>
            <a:lvl1pPr marL="0" indent="0">
              <a:buNone/>
              <a:defRPr/>
            </a:lvl1pPr>
          </a:lstStyle>
          <a:p>
            <a:r>
              <a:rPr lang="en-US" dirty="0"/>
              <a:t> </a:t>
            </a:r>
          </a:p>
        </p:txBody>
      </p:sp>
      <p:sp>
        <p:nvSpPr>
          <p:cNvPr id="5" name="Footer Placeholder 4">
            <a:extLst>
              <a:ext uri="{FF2B5EF4-FFF2-40B4-BE49-F238E27FC236}">
                <a16:creationId xmlns:a16="http://schemas.microsoft.com/office/drawing/2014/main" id="{B97D1377-BC65-5D42-5EC9-BECE6F765322}"/>
              </a:ext>
            </a:extLst>
          </p:cNvPr>
          <p:cNvSpPr>
            <a:spLocks noGrp="1"/>
          </p:cNvSpPr>
          <p:nvPr>
            <p:ph type="ftr" sz="quarter" idx="11"/>
          </p:nvPr>
        </p:nvSpPr>
        <p:spPr>
          <a:xfrm>
            <a:off x="434857" y="6426091"/>
            <a:ext cx="4289051" cy="365125"/>
          </a:xfrm>
        </p:spPr>
        <p:txBody>
          <a:bodyPr/>
          <a:lstStyle/>
          <a:p>
            <a:r>
              <a:rPr lang="en-US" dirty="0"/>
              <a:t>Sample Footer Text</a:t>
            </a:r>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5103779" y="4829695"/>
            <a:ext cx="6554822" cy="1529541"/>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EF9179-12AA-40A3-63A0-84A6ED06611F}"/>
              </a:ext>
            </a:extLst>
          </p:cNvPr>
          <p:cNvSpPr>
            <a:spLocks noGrp="1"/>
          </p:cNvSpPr>
          <p:nvPr>
            <p:ph type="dt" sz="half" idx="10"/>
          </p:nvPr>
        </p:nvSpPr>
        <p:spPr/>
        <p:txBody>
          <a:bodyPr/>
          <a:lstStyle/>
          <a:p>
            <a:fld id="{F1B6FEA0-B839-4598-B2DD-445068A8396C}" type="datetime1">
              <a:rPr lang="en-US" smtClean="0"/>
              <a:t>2/3/2026</a:t>
            </a:fld>
            <a:endParaRPr lang="en-US"/>
          </a:p>
        </p:txBody>
      </p:sp>
      <p:sp>
        <p:nvSpPr>
          <p:cNvPr id="6" name="Slide Number Placeholder 5">
            <a:extLst>
              <a:ext uri="{FF2B5EF4-FFF2-40B4-BE49-F238E27FC236}">
                <a16:creationId xmlns:a16="http://schemas.microsoft.com/office/drawing/2014/main" id="{0CCE0E3B-6350-CAAC-2CAB-78999D19CADB}"/>
              </a:ext>
            </a:extLst>
          </p:cNvPr>
          <p:cNvSpPr>
            <a:spLocks noGrp="1"/>
          </p:cNvSpPr>
          <p:nvPr>
            <p:ph type="sldNum" sz="quarter" idx="12"/>
          </p:nvPr>
        </p:nvSpPr>
        <p:spPr/>
        <p:txBody>
          <a:bodyPr/>
          <a:lstStyle/>
          <a:p>
            <a:fld id="{DD84031F-D6BF-4677-B12E-7D8B88BA70F7}" type="slidenum">
              <a:rPr lang="en-US" smtClean="0"/>
              <a:t>‹#›</a:t>
            </a:fld>
            <a:endParaRPr lang="en-US"/>
          </a:p>
        </p:txBody>
      </p:sp>
    </p:spTree>
    <p:extLst>
      <p:ext uri="{BB962C8B-B14F-4D97-AF65-F5344CB8AC3E}">
        <p14:creationId xmlns:p14="http://schemas.microsoft.com/office/powerpoint/2010/main" val="462853243"/>
      </p:ext>
    </p:extLst>
  </p:cSld>
  <p:clrMapOvr>
    <a:overrideClrMapping bg1="lt1" tx1="dk1" bg2="lt2" tx2="dk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Content with Picture 1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419100" y="3910560"/>
            <a:ext cx="3472256" cy="2017604"/>
          </a:xfrm>
        </p:spPr>
        <p:txBody>
          <a:bodyPr/>
          <a:lstStyle/>
          <a:p>
            <a:r>
              <a:rPr lang="en-US"/>
              <a:t>Click to edit Master title style</a:t>
            </a:r>
            <a:endParaRPr lang="en-US" dirty="0"/>
          </a:p>
        </p:txBody>
      </p:sp>
      <p:sp>
        <p:nvSpPr>
          <p:cNvPr id="10" name="Picture Placeholder 8">
            <a:extLst>
              <a:ext uri="{FF2B5EF4-FFF2-40B4-BE49-F238E27FC236}">
                <a16:creationId xmlns:a16="http://schemas.microsoft.com/office/drawing/2014/main" id="{21FFBA57-7EFE-2CC4-EE45-5F1F633C1A71}"/>
              </a:ext>
            </a:extLst>
          </p:cNvPr>
          <p:cNvSpPr>
            <a:spLocks noGrp="1"/>
          </p:cNvSpPr>
          <p:nvPr>
            <p:ph type="pic" sz="quarter" idx="13" hasCustomPrompt="1"/>
          </p:nvPr>
        </p:nvSpPr>
        <p:spPr>
          <a:xfrm>
            <a:off x="533399" y="533400"/>
            <a:ext cx="11125201" cy="3109082"/>
          </a:xfrm>
          <a:blipFill>
            <a:blip r:embed="rId2">
              <a:alphaModFix amt="70000"/>
            </a:blip>
            <a:stretch>
              <a:fillRect/>
            </a:stretch>
          </a:blipFill>
          <a:effectLst>
            <a:outerShdw blurRad="177800" dir="14400000" sx="98000" sy="98000" algn="r" rotWithShape="0">
              <a:prstClr val="black">
                <a:alpha val="10000"/>
              </a:prstClr>
            </a:outerShdw>
          </a:effectLst>
        </p:spPr>
        <p:txBody>
          <a:bodyPr/>
          <a:lstStyle>
            <a:lvl1pPr marL="0" indent="0">
              <a:buNone/>
              <a:defRPr/>
            </a:lvl1pPr>
          </a:lstStyle>
          <a:p>
            <a:r>
              <a:rPr lang="en-US" dirty="0"/>
              <a:t> </a:t>
            </a:r>
          </a:p>
        </p:txBody>
      </p:sp>
      <p:sp>
        <p:nvSpPr>
          <p:cNvPr id="5" name="Footer Placeholder 4">
            <a:extLst>
              <a:ext uri="{FF2B5EF4-FFF2-40B4-BE49-F238E27FC236}">
                <a16:creationId xmlns:a16="http://schemas.microsoft.com/office/drawing/2014/main" id="{B97D1377-BC65-5D42-5EC9-BECE6F765322}"/>
              </a:ext>
            </a:extLst>
          </p:cNvPr>
          <p:cNvSpPr>
            <a:spLocks noGrp="1"/>
          </p:cNvSpPr>
          <p:nvPr>
            <p:ph type="ftr" sz="quarter" idx="11"/>
          </p:nvPr>
        </p:nvSpPr>
        <p:spPr/>
        <p:txBody>
          <a:bodyPr/>
          <a:lstStyle/>
          <a:p>
            <a:r>
              <a:rPr lang="en-US"/>
              <a:t>Sample Footer Text</a:t>
            </a:r>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4419600" y="3912655"/>
            <a:ext cx="7239000" cy="240739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EF9179-12AA-40A3-63A0-84A6ED06611F}"/>
              </a:ext>
            </a:extLst>
          </p:cNvPr>
          <p:cNvSpPr>
            <a:spLocks noGrp="1"/>
          </p:cNvSpPr>
          <p:nvPr>
            <p:ph type="dt" sz="half" idx="10"/>
          </p:nvPr>
        </p:nvSpPr>
        <p:spPr/>
        <p:txBody>
          <a:bodyPr/>
          <a:lstStyle/>
          <a:p>
            <a:fld id="{BF024032-45C2-4C36-A7D1-3A3BD65AF0CF}" type="datetime1">
              <a:rPr lang="en-US" smtClean="0"/>
              <a:t>2/3/2026</a:t>
            </a:fld>
            <a:endParaRPr lang="en-US"/>
          </a:p>
        </p:txBody>
      </p:sp>
      <p:sp>
        <p:nvSpPr>
          <p:cNvPr id="6" name="Slide Number Placeholder 5">
            <a:extLst>
              <a:ext uri="{FF2B5EF4-FFF2-40B4-BE49-F238E27FC236}">
                <a16:creationId xmlns:a16="http://schemas.microsoft.com/office/drawing/2014/main" id="{0CCE0E3B-6350-CAAC-2CAB-78999D19CADB}"/>
              </a:ext>
            </a:extLst>
          </p:cNvPr>
          <p:cNvSpPr>
            <a:spLocks noGrp="1"/>
          </p:cNvSpPr>
          <p:nvPr>
            <p:ph type="sldNum" sz="quarter" idx="12"/>
          </p:nvPr>
        </p:nvSpPr>
        <p:spPr/>
        <p:txBody>
          <a:bodyPr/>
          <a:lstStyle/>
          <a:p>
            <a:fld id="{DD84031F-D6BF-4677-B12E-7D8B88BA70F7}" type="slidenum">
              <a:rPr lang="en-US" smtClean="0"/>
              <a:t>‹#›</a:t>
            </a:fld>
            <a:endParaRPr lang="en-US"/>
          </a:p>
        </p:txBody>
      </p:sp>
    </p:spTree>
    <p:extLst>
      <p:ext uri="{BB962C8B-B14F-4D97-AF65-F5344CB8AC3E}">
        <p14:creationId xmlns:p14="http://schemas.microsoft.com/office/powerpoint/2010/main" val="3696560878"/>
      </p:ext>
    </p:extLst>
  </p:cSld>
  <p:clrMapOvr>
    <a:overrideClrMapping bg1="lt1" tx1="dk1" bg2="lt2" tx2="dk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p:cSld name="Content with Picture 14">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419099" y="700185"/>
            <a:ext cx="3473587" cy="1815364"/>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4419601" y="702280"/>
            <a:ext cx="7239000" cy="2240920"/>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Picture Placeholder 8">
            <a:extLst>
              <a:ext uri="{FF2B5EF4-FFF2-40B4-BE49-F238E27FC236}">
                <a16:creationId xmlns:a16="http://schemas.microsoft.com/office/drawing/2014/main" id="{21FFBA57-7EFE-2CC4-EE45-5F1F633C1A71}"/>
              </a:ext>
            </a:extLst>
          </p:cNvPr>
          <p:cNvSpPr>
            <a:spLocks noGrp="1"/>
          </p:cNvSpPr>
          <p:nvPr>
            <p:ph type="pic" sz="quarter" idx="13" hasCustomPrompt="1"/>
          </p:nvPr>
        </p:nvSpPr>
        <p:spPr>
          <a:xfrm>
            <a:off x="533400" y="3205927"/>
            <a:ext cx="11125200" cy="3118670"/>
          </a:xfrm>
          <a:blipFill>
            <a:blip r:embed="rId2">
              <a:alphaModFix amt="70000"/>
            </a:blip>
            <a:stretch>
              <a:fillRect/>
            </a:stretch>
          </a:blipFill>
          <a:effectLst>
            <a:outerShdw blurRad="177800" dir="14400000" sx="97000" sy="97000" algn="r" rotWithShape="0">
              <a:prstClr val="black">
                <a:alpha val="10000"/>
              </a:prstClr>
            </a:outerShdw>
          </a:effectLst>
        </p:spPr>
        <p:txBody>
          <a:bodyPr/>
          <a:lstStyle>
            <a:lvl1pPr marL="0" indent="0">
              <a:buNone/>
              <a:defRPr/>
            </a:lvl1pPr>
          </a:lstStyle>
          <a:p>
            <a:r>
              <a:rPr lang="en-US" dirty="0"/>
              <a:t> </a:t>
            </a:r>
          </a:p>
        </p:txBody>
      </p:sp>
      <p:sp>
        <p:nvSpPr>
          <p:cNvPr id="5" name="Footer Placeholder 4">
            <a:extLst>
              <a:ext uri="{FF2B5EF4-FFF2-40B4-BE49-F238E27FC236}">
                <a16:creationId xmlns:a16="http://schemas.microsoft.com/office/drawing/2014/main" id="{B97D1377-BC65-5D42-5EC9-BECE6F765322}"/>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EEF9179-12AA-40A3-63A0-84A6ED06611F}"/>
              </a:ext>
            </a:extLst>
          </p:cNvPr>
          <p:cNvSpPr>
            <a:spLocks noGrp="1"/>
          </p:cNvSpPr>
          <p:nvPr>
            <p:ph type="dt" sz="half" idx="10"/>
          </p:nvPr>
        </p:nvSpPr>
        <p:spPr/>
        <p:txBody>
          <a:bodyPr/>
          <a:lstStyle/>
          <a:p>
            <a:fld id="{70D67178-055F-49DC-969F-AB374B7A5758}" type="datetime1">
              <a:rPr lang="en-US" smtClean="0"/>
              <a:t>2/3/2026</a:t>
            </a:fld>
            <a:endParaRPr lang="en-US"/>
          </a:p>
        </p:txBody>
      </p:sp>
      <p:sp>
        <p:nvSpPr>
          <p:cNvPr id="6" name="Slide Number Placeholder 5">
            <a:extLst>
              <a:ext uri="{FF2B5EF4-FFF2-40B4-BE49-F238E27FC236}">
                <a16:creationId xmlns:a16="http://schemas.microsoft.com/office/drawing/2014/main" id="{0CCE0E3B-6350-CAAC-2CAB-78999D19CADB}"/>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7" name="Straight Connector 6">
            <a:extLst>
              <a:ext uri="{FF2B5EF4-FFF2-40B4-BE49-F238E27FC236}">
                <a16:creationId xmlns:a16="http://schemas.microsoft.com/office/drawing/2014/main" id="{7A9BF7A8-7F92-8C69-89EE-92496D80C1C2}"/>
              </a:ext>
            </a:extLst>
          </p:cNvPr>
          <p:cNvCxnSpPr>
            <a:cxnSpLocks/>
          </p:cNvCxnSpPr>
          <p:nvPr/>
        </p:nvCxnSpPr>
        <p:spPr>
          <a:xfrm>
            <a:off x="533400" y="533400"/>
            <a:ext cx="11125200"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96456545"/>
      </p:ext>
    </p:extLst>
  </p:cSld>
  <p:clrMapOvr>
    <a:overrideClrMapping bg1="lt1" tx1="dk1" bg2="lt2" tx2="dk2" accent1="accent1" accent2="accent2" accent3="accent3" accent4="accent4" accent5="accent5" accent6="accent6" hlink="hlink" folHlink="folHlink"/>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p:cSld name="Content with Picture 15">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419100" y="365760"/>
            <a:ext cx="11243982" cy="914400"/>
          </a:xfrm>
        </p:spPr>
        <p:txBody>
          <a:bodyPr anchor="b"/>
          <a:lstStyle/>
          <a:p>
            <a:r>
              <a:rPr lang="en-US"/>
              <a:t>Click to edit Master title style</a:t>
            </a:r>
            <a:endParaRPr lang="en-US" dirty="0"/>
          </a:p>
        </p:txBody>
      </p:sp>
      <p:sp>
        <p:nvSpPr>
          <p:cNvPr id="10" name="Picture Placeholder 8">
            <a:extLst>
              <a:ext uri="{FF2B5EF4-FFF2-40B4-BE49-F238E27FC236}">
                <a16:creationId xmlns:a16="http://schemas.microsoft.com/office/drawing/2014/main" id="{29A161C3-930A-50CE-D3B8-C1429E6F2422}"/>
              </a:ext>
            </a:extLst>
          </p:cNvPr>
          <p:cNvSpPr>
            <a:spLocks noGrp="1"/>
          </p:cNvSpPr>
          <p:nvPr>
            <p:ph type="pic" sz="quarter" idx="13" hasCustomPrompt="1"/>
          </p:nvPr>
        </p:nvSpPr>
        <p:spPr>
          <a:xfrm>
            <a:off x="530352" y="1720219"/>
            <a:ext cx="6022848" cy="4604382"/>
          </a:xfrm>
          <a:blipFill>
            <a:blip r:embed="rId2">
              <a:alphaModFix amt="70000"/>
            </a:blip>
            <a:stretch>
              <a:fillRect/>
            </a:stretch>
          </a:blipFill>
          <a:effectLst>
            <a:outerShdw blurRad="203200" dist="12700" dir="7800000" algn="r" rotWithShape="0">
              <a:prstClr val="black">
                <a:alpha val="10000"/>
              </a:prstClr>
            </a:outerShdw>
          </a:effectLst>
        </p:spPr>
        <p:txBody>
          <a:bodyPr/>
          <a:lstStyle>
            <a:lvl1pPr marL="0" indent="0">
              <a:buNone/>
              <a:defRPr/>
            </a:lvl1pPr>
          </a:lstStyle>
          <a:p>
            <a:r>
              <a:rPr lang="en-US" dirty="0"/>
              <a:t> </a:t>
            </a:r>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7101260" y="1623629"/>
            <a:ext cx="4557340" cy="47062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8">
            <a:extLst>
              <a:ext uri="{FF2B5EF4-FFF2-40B4-BE49-F238E27FC236}">
                <a16:creationId xmlns:a16="http://schemas.microsoft.com/office/drawing/2014/main" id="{8BAA5E08-9FB8-6BC2-0794-A92E1336B939}"/>
              </a:ext>
            </a:extLst>
          </p:cNvPr>
          <p:cNvSpPr>
            <a:spLocks noGrp="1"/>
          </p:cNvSpPr>
          <p:nvPr>
            <p:ph type="ftr" sz="quarter" idx="15"/>
          </p:nvPr>
        </p:nvSpPr>
        <p:spPr/>
        <p:txBody>
          <a:bodyPr/>
          <a:lstStyle/>
          <a:p>
            <a:r>
              <a:rPr lang="en-US" dirty="0"/>
              <a:t>Sample Footer Text</a:t>
            </a:r>
          </a:p>
        </p:txBody>
      </p:sp>
      <p:sp>
        <p:nvSpPr>
          <p:cNvPr id="8" name="Date Placeholder 7">
            <a:extLst>
              <a:ext uri="{FF2B5EF4-FFF2-40B4-BE49-F238E27FC236}">
                <a16:creationId xmlns:a16="http://schemas.microsoft.com/office/drawing/2014/main" id="{17819C0A-5C58-B9A1-EDD9-43A971A8DE10}"/>
              </a:ext>
            </a:extLst>
          </p:cNvPr>
          <p:cNvSpPr>
            <a:spLocks noGrp="1"/>
          </p:cNvSpPr>
          <p:nvPr>
            <p:ph type="dt" sz="half" idx="14"/>
          </p:nvPr>
        </p:nvSpPr>
        <p:spPr/>
        <p:txBody>
          <a:bodyPr/>
          <a:lstStyle/>
          <a:p>
            <a:fld id="{85436D6D-18C4-497A-81D8-87B6E0BF7395}" type="datetime1">
              <a:rPr lang="en-US" smtClean="0"/>
              <a:t>2/3/2026</a:t>
            </a:fld>
            <a:endParaRPr lang="en-US"/>
          </a:p>
        </p:txBody>
      </p:sp>
      <p:sp>
        <p:nvSpPr>
          <p:cNvPr id="11" name="Slide Number Placeholder 10">
            <a:extLst>
              <a:ext uri="{FF2B5EF4-FFF2-40B4-BE49-F238E27FC236}">
                <a16:creationId xmlns:a16="http://schemas.microsoft.com/office/drawing/2014/main" id="{EC8A4CD6-C6D7-317B-80FA-CA83089B05F6}"/>
              </a:ext>
            </a:extLst>
          </p:cNvPr>
          <p:cNvSpPr>
            <a:spLocks noGrp="1"/>
          </p:cNvSpPr>
          <p:nvPr>
            <p:ph type="sldNum" sz="quarter" idx="16"/>
          </p:nvPr>
        </p:nvSpPr>
        <p:spPr/>
        <p:txBody>
          <a:bodyPr/>
          <a:lstStyle/>
          <a:p>
            <a:fld id="{DD84031F-D6BF-4677-B12E-7D8B88BA70F7}" type="slidenum">
              <a:rPr lang="en-US" smtClean="0"/>
              <a:t>‹#›</a:t>
            </a:fld>
            <a:endParaRPr lang="en-US"/>
          </a:p>
        </p:txBody>
      </p:sp>
      <p:cxnSp>
        <p:nvCxnSpPr>
          <p:cNvPr id="7" name="Straight Connector 6">
            <a:extLst>
              <a:ext uri="{FF2B5EF4-FFF2-40B4-BE49-F238E27FC236}">
                <a16:creationId xmlns:a16="http://schemas.microsoft.com/office/drawing/2014/main" id="{789C51D6-8120-DE83-0A77-B4C479640664}"/>
              </a:ext>
            </a:extLst>
          </p:cNvPr>
          <p:cNvCxnSpPr>
            <a:cxnSpLocks/>
          </p:cNvCxnSpPr>
          <p:nvPr/>
        </p:nvCxnSpPr>
        <p:spPr>
          <a:xfrm>
            <a:off x="530352" y="1353312"/>
            <a:ext cx="11141874"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63033612"/>
      </p:ext>
    </p:extLst>
  </p:cSld>
  <p:clrMapOvr>
    <a:overrideClrMapping bg1="lt1" tx1="dk1" bg2="lt2" tx2="dk2" accent1="accent1" accent2="accent2" accent3="accent3" accent4="accent4" accent5="accent5" accent6="accent6" hlink="hlink" folHlink="folHlink"/>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Content with Picture 16">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419755" y="691867"/>
            <a:ext cx="4067721" cy="1559555"/>
          </a:xfrm>
        </p:spPr>
        <p:txBody>
          <a:bodyPr/>
          <a:lstStyle/>
          <a:p>
            <a:r>
              <a:rPr lang="en-US"/>
              <a:t>Click to edit Master title style</a:t>
            </a:r>
            <a:endParaRPr lang="en-US" dirty="0"/>
          </a:p>
        </p:txBody>
      </p:sp>
      <p:sp>
        <p:nvSpPr>
          <p:cNvPr id="10" name="Picture Placeholder 8">
            <a:extLst>
              <a:ext uri="{FF2B5EF4-FFF2-40B4-BE49-F238E27FC236}">
                <a16:creationId xmlns:a16="http://schemas.microsoft.com/office/drawing/2014/main" id="{21FFBA57-7EFE-2CC4-EE45-5F1F633C1A71}"/>
              </a:ext>
            </a:extLst>
          </p:cNvPr>
          <p:cNvSpPr>
            <a:spLocks noGrp="1"/>
          </p:cNvSpPr>
          <p:nvPr>
            <p:ph type="pic" sz="quarter" idx="13" hasCustomPrompt="1"/>
          </p:nvPr>
        </p:nvSpPr>
        <p:spPr>
          <a:xfrm>
            <a:off x="533400" y="2521819"/>
            <a:ext cx="3886200" cy="3802781"/>
          </a:xfrm>
          <a:blipFill>
            <a:blip r:embed="rId2">
              <a:alphaModFix amt="70000"/>
            </a:blip>
            <a:stretch>
              <a:fillRect/>
            </a:stretch>
          </a:blipFill>
          <a:effectLst>
            <a:outerShdw blurRad="190500" dir="14400000" algn="r" rotWithShape="0">
              <a:prstClr val="black">
                <a:alpha val="10000"/>
              </a:prstClr>
            </a:outerShdw>
          </a:effectLst>
        </p:spPr>
        <p:txBody>
          <a:bodyPr/>
          <a:lstStyle>
            <a:lvl1pPr marL="0" indent="0">
              <a:buNone/>
              <a:defRPr/>
            </a:lvl1pPr>
          </a:lstStyle>
          <a:p>
            <a:r>
              <a:rPr lang="en-US" dirty="0"/>
              <a:t> </a:t>
            </a:r>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4960685" y="694944"/>
            <a:ext cx="6705600" cy="56296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97D1377-BC65-5D42-5EC9-BECE6F765322}"/>
              </a:ext>
            </a:extLst>
          </p:cNvPr>
          <p:cNvSpPr>
            <a:spLocks noGrp="1"/>
          </p:cNvSpPr>
          <p:nvPr>
            <p:ph type="ftr" sz="quarter" idx="11"/>
          </p:nvPr>
        </p:nvSpPr>
        <p:spPr>
          <a:xfrm>
            <a:off x="434857" y="6426091"/>
            <a:ext cx="3984743" cy="365125"/>
          </a:xfrm>
        </p:spPr>
        <p:txBody>
          <a:bodyPr/>
          <a:lstStyle/>
          <a:p>
            <a:r>
              <a:rPr lang="en-US"/>
              <a:t>Sample Footer Text</a:t>
            </a:r>
          </a:p>
        </p:txBody>
      </p:sp>
      <p:sp>
        <p:nvSpPr>
          <p:cNvPr id="4" name="Date Placeholder 3">
            <a:extLst>
              <a:ext uri="{FF2B5EF4-FFF2-40B4-BE49-F238E27FC236}">
                <a16:creationId xmlns:a16="http://schemas.microsoft.com/office/drawing/2014/main" id="{0EEF9179-12AA-40A3-63A0-84A6ED06611F}"/>
              </a:ext>
            </a:extLst>
          </p:cNvPr>
          <p:cNvSpPr>
            <a:spLocks noGrp="1"/>
          </p:cNvSpPr>
          <p:nvPr>
            <p:ph type="dt" sz="half" idx="10"/>
          </p:nvPr>
        </p:nvSpPr>
        <p:spPr/>
        <p:txBody>
          <a:bodyPr/>
          <a:lstStyle/>
          <a:p>
            <a:fld id="{51CE585B-D50B-46C7-90D5-F8C248FB96B3}" type="datetime1">
              <a:rPr lang="en-US" smtClean="0"/>
              <a:t>2/3/2026</a:t>
            </a:fld>
            <a:endParaRPr lang="en-US"/>
          </a:p>
        </p:txBody>
      </p:sp>
      <p:sp>
        <p:nvSpPr>
          <p:cNvPr id="6" name="Slide Number Placeholder 5">
            <a:extLst>
              <a:ext uri="{FF2B5EF4-FFF2-40B4-BE49-F238E27FC236}">
                <a16:creationId xmlns:a16="http://schemas.microsoft.com/office/drawing/2014/main" id="{0CCE0E3B-6350-CAAC-2CAB-78999D19CADB}"/>
              </a:ext>
            </a:extLst>
          </p:cNvPr>
          <p:cNvSpPr>
            <a:spLocks noGrp="1"/>
          </p:cNvSpPr>
          <p:nvPr>
            <p:ph type="sldNum" sz="quarter" idx="12"/>
          </p:nvPr>
        </p:nvSpPr>
        <p:spPr/>
        <p:txBody>
          <a:bodyPr/>
          <a:lstStyle/>
          <a:p>
            <a:fld id="{DD84031F-D6BF-4677-B12E-7D8B88BA70F7}" type="slidenum">
              <a:rPr lang="en-US" smtClean="0"/>
              <a:t>‹#›</a:t>
            </a:fld>
            <a:endParaRPr lang="en-US"/>
          </a:p>
        </p:txBody>
      </p:sp>
    </p:spTree>
    <p:extLst>
      <p:ext uri="{BB962C8B-B14F-4D97-AF65-F5344CB8AC3E}">
        <p14:creationId xmlns:p14="http://schemas.microsoft.com/office/powerpoint/2010/main" val="3580752747"/>
      </p:ext>
    </p:extLst>
  </p:cSld>
  <p:clrMapOvr>
    <a:overrideClrMapping bg1="lt1" tx1="dk1" bg2="lt2" tx2="dk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Content with Picture 17">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9BB-8293-7DED-F5BF-8F3DA4B5760B}"/>
              </a:ext>
            </a:extLst>
          </p:cNvPr>
          <p:cNvSpPr>
            <a:spLocks noGrp="1"/>
          </p:cNvSpPr>
          <p:nvPr>
            <p:ph type="title"/>
          </p:nvPr>
        </p:nvSpPr>
        <p:spPr>
          <a:xfrm>
            <a:off x="419100" y="4295957"/>
            <a:ext cx="4000501" cy="1889558"/>
          </a:xfrm>
        </p:spPr>
        <p:txBody>
          <a:bodyPr/>
          <a:lstStyle/>
          <a:p>
            <a:r>
              <a:rPr lang="en-US"/>
              <a:t>Click to edit Master title style</a:t>
            </a:r>
            <a:endParaRPr lang="en-US" dirty="0"/>
          </a:p>
        </p:txBody>
      </p:sp>
      <p:sp>
        <p:nvSpPr>
          <p:cNvPr id="10" name="Picture Placeholder 8">
            <a:extLst>
              <a:ext uri="{FF2B5EF4-FFF2-40B4-BE49-F238E27FC236}">
                <a16:creationId xmlns:a16="http://schemas.microsoft.com/office/drawing/2014/main" id="{C4C6F3D6-B9C8-D66A-B29A-CE5D5FBDE500}"/>
              </a:ext>
            </a:extLst>
          </p:cNvPr>
          <p:cNvSpPr>
            <a:spLocks noGrp="1"/>
          </p:cNvSpPr>
          <p:nvPr>
            <p:ph type="pic" sz="quarter" idx="13" hasCustomPrompt="1"/>
          </p:nvPr>
        </p:nvSpPr>
        <p:spPr>
          <a:xfrm>
            <a:off x="533400" y="531891"/>
            <a:ext cx="3886202" cy="3603594"/>
          </a:xfrm>
          <a:blipFill>
            <a:blip r:embed="rId2">
              <a:alphaModFix amt="70000"/>
            </a:blip>
            <a:stretch>
              <a:fillRect/>
            </a:stretch>
          </a:blipFill>
          <a:effectLst>
            <a:outerShdw blurRad="190500" dir="14400000" algn="r" rotWithShape="0">
              <a:prstClr val="black">
                <a:alpha val="10000"/>
              </a:prstClr>
            </a:outerShdw>
          </a:effectLst>
        </p:spPr>
        <p:txBody>
          <a:bodyPr/>
          <a:lstStyle>
            <a:lvl1pPr marL="0" indent="0">
              <a:buNone/>
              <a:defRPr/>
            </a:lvl1pPr>
          </a:lstStyle>
          <a:p>
            <a:r>
              <a:rPr lang="en-US" dirty="0"/>
              <a:t> </a:t>
            </a:r>
          </a:p>
        </p:txBody>
      </p:sp>
      <p:sp>
        <p:nvSpPr>
          <p:cNvPr id="3" name="Content Placeholder 2">
            <a:extLst>
              <a:ext uri="{FF2B5EF4-FFF2-40B4-BE49-F238E27FC236}">
                <a16:creationId xmlns:a16="http://schemas.microsoft.com/office/drawing/2014/main" id="{1D0AB536-3625-6C4C-BCE1-4533963FDEC5}"/>
              </a:ext>
            </a:extLst>
          </p:cNvPr>
          <p:cNvSpPr>
            <a:spLocks noGrp="1"/>
          </p:cNvSpPr>
          <p:nvPr>
            <p:ph idx="1"/>
          </p:nvPr>
        </p:nvSpPr>
        <p:spPr>
          <a:xfrm>
            <a:off x="4953001" y="694944"/>
            <a:ext cx="6705599" cy="55067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10">
            <a:extLst>
              <a:ext uri="{FF2B5EF4-FFF2-40B4-BE49-F238E27FC236}">
                <a16:creationId xmlns:a16="http://schemas.microsoft.com/office/drawing/2014/main" id="{2354F31B-6E0C-9ACF-A3B4-2BE5DD2D21D0}"/>
              </a:ext>
            </a:extLst>
          </p:cNvPr>
          <p:cNvSpPr>
            <a:spLocks noGrp="1"/>
          </p:cNvSpPr>
          <p:nvPr>
            <p:ph type="ftr" sz="quarter" idx="15"/>
          </p:nvPr>
        </p:nvSpPr>
        <p:spPr/>
        <p:txBody>
          <a:bodyPr/>
          <a:lstStyle/>
          <a:p>
            <a:r>
              <a:rPr lang="en-US"/>
              <a:t>Sample Footer Text</a:t>
            </a:r>
          </a:p>
        </p:txBody>
      </p:sp>
      <p:sp>
        <p:nvSpPr>
          <p:cNvPr id="9" name="Date Placeholder 8">
            <a:extLst>
              <a:ext uri="{FF2B5EF4-FFF2-40B4-BE49-F238E27FC236}">
                <a16:creationId xmlns:a16="http://schemas.microsoft.com/office/drawing/2014/main" id="{1D4992A1-A620-24C8-73C6-0C53DD6F3868}"/>
              </a:ext>
            </a:extLst>
          </p:cNvPr>
          <p:cNvSpPr>
            <a:spLocks noGrp="1"/>
          </p:cNvSpPr>
          <p:nvPr>
            <p:ph type="dt" sz="half" idx="14"/>
          </p:nvPr>
        </p:nvSpPr>
        <p:spPr/>
        <p:txBody>
          <a:bodyPr/>
          <a:lstStyle/>
          <a:p>
            <a:fld id="{BFA9687D-6191-4AD9-82A2-1B737232915B}" type="datetime1">
              <a:rPr lang="en-US" smtClean="0"/>
              <a:t>2/3/2026</a:t>
            </a:fld>
            <a:endParaRPr lang="en-US"/>
          </a:p>
        </p:txBody>
      </p:sp>
      <p:sp>
        <p:nvSpPr>
          <p:cNvPr id="12" name="Slide Number Placeholder 11">
            <a:extLst>
              <a:ext uri="{FF2B5EF4-FFF2-40B4-BE49-F238E27FC236}">
                <a16:creationId xmlns:a16="http://schemas.microsoft.com/office/drawing/2014/main" id="{F2384E85-ACDE-270D-7478-1B88F47F14A5}"/>
              </a:ext>
            </a:extLst>
          </p:cNvPr>
          <p:cNvSpPr>
            <a:spLocks noGrp="1"/>
          </p:cNvSpPr>
          <p:nvPr>
            <p:ph type="sldNum" sz="quarter" idx="16"/>
          </p:nvPr>
        </p:nvSpPr>
        <p:spPr/>
        <p:txBody>
          <a:bodyPr/>
          <a:lstStyle/>
          <a:p>
            <a:fld id="{DD84031F-D6BF-4677-B12E-7D8B88BA70F7}" type="slidenum">
              <a:rPr lang="en-US" smtClean="0"/>
              <a:t>‹#›</a:t>
            </a:fld>
            <a:endParaRPr lang="en-US"/>
          </a:p>
        </p:txBody>
      </p:sp>
      <p:cxnSp>
        <p:nvCxnSpPr>
          <p:cNvPr id="7" name="Straight Connector 6">
            <a:extLst>
              <a:ext uri="{FF2B5EF4-FFF2-40B4-BE49-F238E27FC236}">
                <a16:creationId xmlns:a16="http://schemas.microsoft.com/office/drawing/2014/main" id="{A04AB0D3-0312-25C6-7159-3EBA07E82C60}"/>
              </a:ext>
            </a:extLst>
          </p:cNvPr>
          <p:cNvCxnSpPr>
            <a:cxnSpLocks/>
          </p:cNvCxnSpPr>
          <p:nvPr/>
        </p:nvCxnSpPr>
        <p:spPr>
          <a:xfrm>
            <a:off x="4953001" y="531891"/>
            <a:ext cx="6705599"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A04E4891-5C32-2FDE-C242-EDBA3B5D1AC4}"/>
              </a:ext>
            </a:extLst>
          </p:cNvPr>
          <p:cNvCxnSpPr>
            <a:cxnSpLocks/>
          </p:cNvCxnSpPr>
          <p:nvPr/>
        </p:nvCxnSpPr>
        <p:spPr>
          <a:xfrm>
            <a:off x="533399" y="6324600"/>
            <a:ext cx="11125201"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44063930"/>
      </p:ext>
    </p:extLst>
  </p:cSld>
  <p:clrMapOvr>
    <a:overrideClrMapping bg1="lt1" tx1="dk1" bg2="lt2" tx2="dk2" accent1="accent1" accent2="accent2" accent3="accent3" accent4="accent4" accent5="accent5" accent6="accent6" hlink="hlink" folHlink="folHlink"/>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Number Larg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512889" y="5074607"/>
            <a:ext cx="11166223" cy="1068234"/>
          </a:xfrm>
        </p:spPr>
        <p:txBody>
          <a:bodyPr anchor="ctr">
            <a:normAutofit/>
          </a:bodyPr>
          <a:lstStyle>
            <a:lvl1pPr algn="ctr">
              <a:defRPr sz="2800">
                <a:solidFill>
                  <a:schemeClr val="tx1"/>
                </a:solidFill>
                <a:latin typeface="+mj-lt"/>
              </a:defRPr>
            </a:lvl1pPr>
          </a:lstStyle>
          <a:p>
            <a:r>
              <a:rPr lang="en-US" dirty="0"/>
              <a:t>Click to Edit Text</a:t>
            </a:r>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hasCustomPrompt="1"/>
          </p:nvPr>
        </p:nvSpPr>
        <p:spPr>
          <a:xfrm>
            <a:off x="516419" y="495833"/>
            <a:ext cx="11159163" cy="4245996"/>
          </a:xfrm>
        </p:spPr>
        <p:txBody>
          <a:bodyPr anchor="ctr">
            <a:normAutofit/>
          </a:bodyPr>
          <a:lstStyle>
            <a:lvl1pPr marL="0" indent="0" algn="ctr">
              <a:lnSpc>
                <a:spcPct val="90000"/>
              </a:lnSpc>
              <a:buNone/>
              <a:defRPr sz="32000" cap="none" baseline="0">
                <a:solidFill>
                  <a:schemeClr val="accent1"/>
                </a:solidFill>
                <a:latin typeface="+mj-lt"/>
              </a:defRPr>
            </a:lvl1pPr>
            <a:lvl2pPr marL="228600" indent="0" algn="ctr">
              <a:lnSpc>
                <a:spcPct val="110000"/>
              </a:lnSpc>
              <a:buNone/>
              <a:defRPr sz="2400" cap="none" baseline="0">
                <a:solidFill>
                  <a:schemeClr val="tx1"/>
                </a:solidFill>
                <a:latin typeface="+mj-lt"/>
              </a:defRPr>
            </a:lvl2pPr>
            <a:lvl3pPr marL="457200" indent="0" algn="ctr">
              <a:lnSpc>
                <a:spcPct val="110000"/>
              </a:lnSpc>
              <a:buNone/>
              <a:defRPr sz="2000" cap="none" baseline="0">
                <a:solidFill>
                  <a:schemeClr val="tx1"/>
                </a:solidFill>
                <a:latin typeface="+mj-lt"/>
              </a:defRPr>
            </a:lvl3pPr>
            <a:lvl4pPr marL="685800" indent="0" algn="ctr">
              <a:lnSpc>
                <a:spcPct val="110000"/>
              </a:lnSpc>
              <a:buNone/>
              <a:defRPr sz="1800" cap="none" baseline="0">
                <a:solidFill>
                  <a:schemeClr val="tx1"/>
                </a:solidFill>
                <a:latin typeface="+mj-lt"/>
              </a:defRPr>
            </a:lvl4pPr>
            <a:lvl5pPr marL="914400" indent="0" algn="ctr">
              <a:lnSpc>
                <a:spcPct val="110000"/>
              </a:lnSpc>
              <a:buNone/>
              <a:defRPr sz="1600" cap="none" baseline="0">
                <a:solidFill>
                  <a:schemeClr val="tx1"/>
                </a:solidFill>
                <a:latin typeface="+mj-lt"/>
              </a:defRPr>
            </a:lvl5pPr>
          </a:lstStyle>
          <a:p>
            <a:pPr lvl="0"/>
            <a:r>
              <a:rPr lang="en-US" dirty="0"/>
              <a:t>##%</a:t>
            </a:r>
          </a:p>
        </p:txBody>
      </p:sp>
      <p:sp>
        <p:nvSpPr>
          <p:cNvPr id="13" name="Footer Placeholder 12">
            <a:extLst>
              <a:ext uri="{FF2B5EF4-FFF2-40B4-BE49-F238E27FC236}">
                <a16:creationId xmlns:a16="http://schemas.microsoft.com/office/drawing/2014/main" id="{FADD3D14-222C-BA8A-E4C0-8637820CBAB1}"/>
              </a:ext>
            </a:extLst>
          </p:cNvPr>
          <p:cNvSpPr>
            <a:spLocks noGrp="1"/>
          </p:cNvSpPr>
          <p:nvPr>
            <p:ph type="ftr" sz="quarter" idx="15"/>
          </p:nvPr>
        </p:nvSpPr>
        <p:spPr/>
        <p:txBody>
          <a:bodyPr/>
          <a:lstStyle/>
          <a:p>
            <a:r>
              <a:rPr lang="en-US"/>
              <a:t>Sample Footer Text</a:t>
            </a:r>
          </a:p>
        </p:txBody>
      </p:sp>
      <p:sp>
        <p:nvSpPr>
          <p:cNvPr id="12" name="Date Placeholder 11">
            <a:extLst>
              <a:ext uri="{FF2B5EF4-FFF2-40B4-BE49-F238E27FC236}">
                <a16:creationId xmlns:a16="http://schemas.microsoft.com/office/drawing/2014/main" id="{7FEF00E3-D3E5-F5AF-F035-66A1547A0630}"/>
              </a:ext>
            </a:extLst>
          </p:cNvPr>
          <p:cNvSpPr>
            <a:spLocks noGrp="1"/>
          </p:cNvSpPr>
          <p:nvPr>
            <p:ph type="dt" sz="half" idx="14"/>
          </p:nvPr>
        </p:nvSpPr>
        <p:spPr/>
        <p:txBody>
          <a:bodyPr/>
          <a:lstStyle/>
          <a:p>
            <a:fld id="{5F2E741A-92DD-45DF-8212-2D8EB227508B}" type="datetime1">
              <a:rPr lang="en-US" smtClean="0"/>
              <a:t>2/3/2026</a:t>
            </a:fld>
            <a:endParaRPr lang="en-US"/>
          </a:p>
        </p:txBody>
      </p:sp>
      <p:sp>
        <p:nvSpPr>
          <p:cNvPr id="14" name="Slide Number Placeholder 13">
            <a:extLst>
              <a:ext uri="{FF2B5EF4-FFF2-40B4-BE49-F238E27FC236}">
                <a16:creationId xmlns:a16="http://schemas.microsoft.com/office/drawing/2014/main" id="{37222D35-3F63-3753-6F10-57879AFE3C59}"/>
              </a:ext>
            </a:extLst>
          </p:cNvPr>
          <p:cNvSpPr>
            <a:spLocks noGrp="1"/>
          </p:cNvSpPr>
          <p:nvPr>
            <p:ph type="sldNum" sz="quarter" idx="16"/>
          </p:nvPr>
        </p:nvSpPr>
        <p:spPr/>
        <p:txBody>
          <a:bodyPr/>
          <a:lstStyle/>
          <a:p>
            <a:fld id="{DD84031F-D6BF-4677-B12E-7D8B88BA70F7}" type="slidenum">
              <a:rPr lang="en-US" smtClean="0"/>
              <a:t>‹#›</a:t>
            </a:fld>
            <a:endParaRPr lang="en-US"/>
          </a:p>
        </p:txBody>
      </p:sp>
      <p:cxnSp>
        <p:nvCxnSpPr>
          <p:cNvPr id="6" name="Straight Connector 5">
            <a:extLst>
              <a:ext uri="{FF2B5EF4-FFF2-40B4-BE49-F238E27FC236}">
                <a16:creationId xmlns:a16="http://schemas.microsoft.com/office/drawing/2014/main" id="{96998540-FFAB-625C-C2E6-DC04B074A2C4}"/>
              </a:ext>
            </a:extLst>
          </p:cNvPr>
          <p:cNvCxnSpPr>
            <a:cxnSpLocks/>
          </p:cNvCxnSpPr>
          <p:nvPr/>
        </p:nvCxnSpPr>
        <p:spPr>
          <a:xfrm>
            <a:off x="530352" y="4839664"/>
            <a:ext cx="11159163"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9FE9B0A1-4C47-68AF-0383-4819E2242D4E}"/>
              </a:ext>
            </a:extLst>
          </p:cNvPr>
          <p:cNvCxnSpPr>
            <a:cxnSpLocks/>
          </p:cNvCxnSpPr>
          <p:nvPr/>
        </p:nvCxnSpPr>
        <p:spPr>
          <a:xfrm>
            <a:off x="530352" y="6324600"/>
            <a:ext cx="11159163"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15729339"/>
      </p:ext>
    </p:extLst>
  </p:cSld>
  <p:clrMapOvr>
    <a:overrideClrMapping bg1="lt1" tx1="dk1" bg2="lt2" tx2="dk2" accent1="accent1" accent2="accent2" accent3="accent3" accent4="accent4" accent5="accent5" accent6="accent6" hlink="hlink" folHlink="folHlink"/>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Number Large 2">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512889" y="5074607"/>
            <a:ext cx="11166223" cy="1068234"/>
          </a:xfrm>
        </p:spPr>
        <p:txBody>
          <a:bodyPr anchor="ctr">
            <a:normAutofit/>
          </a:bodyPr>
          <a:lstStyle>
            <a:lvl1pPr algn="ctr">
              <a:defRPr sz="2800">
                <a:solidFill>
                  <a:schemeClr val="tx1"/>
                </a:solidFill>
                <a:latin typeface="+mj-lt"/>
              </a:defRPr>
            </a:lvl1pPr>
          </a:lstStyle>
          <a:p>
            <a:r>
              <a:rPr lang="en-US" dirty="0"/>
              <a:t>Click to Edit Text</a:t>
            </a:r>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hasCustomPrompt="1"/>
          </p:nvPr>
        </p:nvSpPr>
        <p:spPr>
          <a:xfrm>
            <a:off x="516419" y="684675"/>
            <a:ext cx="11159163" cy="4229674"/>
          </a:xfrm>
        </p:spPr>
        <p:txBody>
          <a:bodyPr anchor="ctr">
            <a:normAutofit/>
          </a:bodyPr>
          <a:lstStyle>
            <a:lvl1pPr marL="0" indent="0" algn="ctr">
              <a:lnSpc>
                <a:spcPct val="90000"/>
              </a:lnSpc>
              <a:buNone/>
              <a:defRPr sz="32000" cap="none" baseline="0">
                <a:solidFill>
                  <a:schemeClr val="tx1"/>
                </a:solidFill>
                <a:latin typeface="+mj-lt"/>
              </a:defRPr>
            </a:lvl1pPr>
            <a:lvl2pPr marL="228600" indent="0" algn="ctr">
              <a:lnSpc>
                <a:spcPct val="110000"/>
              </a:lnSpc>
              <a:buNone/>
              <a:defRPr sz="2400" cap="none" baseline="0">
                <a:solidFill>
                  <a:schemeClr val="tx1"/>
                </a:solidFill>
                <a:latin typeface="+mj-lt"/>
              </a:defRPr>
            </a:lvl2pPr>
            <a:lvl3pPr marL="457200" indent="0" algn="ctr">
              <a:lnSpc>
                <a:spcPct val="110000"/>
              </a:lnSpc>
              <a:buNone/>
              <a:defRPr sz="2000" cap="none" baseline="0">
                <a:solidFill>
                  <a:schemeClr val="tx1"/>
                </a:solidFill>
                <a:latin typeface="+mj-lt"/>
              </a:defRPr>
            </a:lvl3pPr>
            <a:lvl4pPr marL="685800" indent="0" algn="ctr">
              <a:lnSpc>
                <a:spcPct val="110000"/>
              </a:lnSpc>
              <a:buNone/>
              <a:defRPr sz="1800" cap="none" baseline="0">
                <a:solidFill>
                  <a:schemeClr val="tx1"/>
                </a:solidFill>
                <a:latin typeface="+mj-lt"/>
              </a:defRPr>
            </a:lvl4pPr>
            <a:lvl5pPr marL="914400" indent="0" algn="ctr">
              <a:lnSpc>
                <a:spcPct val="110000"/>
              </a:lnSpc>
              <a:buNone/>
              <a:defRPr sz="1600" cap="none" baseline="0">
                <a:solidFill>
                  <a:schemeClr val="tx1"/>
                </a:solidFill>
                <a:latin typeface="+mj-lt"/>
              </a:defRPr>
            </a:lvl5pPr>
          </a:lstStyle>
          <a:p>
            <a:pPr lvl="0"/>
            <a:r>
              <a:rPr lang="en-US" dirty="0"/>
              <a:t>##%</a:t>
            </a:r>
          </a:p>
        </p:txBody>
      </p:sp>
      <p:sp>
        <p:nvSpPr>
          <p:cNvPr id="10" name="Footer Placeholder 9">
            <a:extLst>
              <a:ext uri="{FF2B5EF4-FFF2-40B4-BE49-F238E27FC236}">
                <a16:creationId xmlns:a16="http://schemas.microsoft.com/office/drawing/2014/main" id="{897B8847-6473-457E-E96C-6389E70595B5}"/>
              </a:ext>
            </a:extLst>
          </p:cNvPr>
          <p:cNvSpPr>
            <a:spLocks noGrp="1"/>
          </p:cNvSpPr>
          <p:nvPr>
            <p:ph type="ftr" sz="quarter" idx="15"/>
          </p:nvPr>
        </p:nvSpPr>
        <p:spPr/>
        <p:txBody>
          <a:bodyPr/>
          <a:lstStyle>
            <a:lvl1pPr>
              <a:defRPr>
                <a:solidFill>
                  <a:schemeClr val="tx1"/>
                </a:solidFill>
              </a:defRPr>
            </a:lvl1pPr>
          </a:lstStyle>
          <a:p>
            <a:r>
              <a:rPr lang="en-US"/>
              <a:t>Sample Footer Text</a:t>
            </a:r>
          </a:p>
        </p:txBody>
      </p:sp>
      <p:sp>
        <p:nvSpPr>
          <p:cNvPr id="9" name="Date Placeholder 8">
            <a:extLst>
              <a:ext uri="{FF2B5EF4-FFF2-40B4-BE49-F238E27FC236}">
                <a16:creationId xmlns:a16="http://schemas.microsoft.com/office/drawing/2014/main" id="{397385FA-3FF0-FCCA-55E3-8E053BA2CA47}"/>
              </a:ext>
            </a:extLst>
          </p:cNvPr>
          <p:cNvSpPr>
            <a:spLocks noGrp="1"/>
          </p:cNvSpPr>
          <p:nvPr>
            <p:ph type="dt" sz="half" idx="14"/>
          </p:nvPr>
        </p:nvSpPr>
        <p:spPr/>
        <p:txBody>
          <a:bodyPr/>
          <a:lstStyle>
            <a:lvl1pPr>
              <a:defRPr>
                <a:solidFill>
                  <a:schemeClr val="tx1"/>
                </a:solidFill>
              </a:defRPr>
            </a:lvl1pPr>
          </a:lstStyle>
          <a:p>
            <a:fld id="{613F8E84-C221-42E2-A88F-FC6CBC7F05E7}" type="datetime1">
              <a:rPr lang="en-US" smtClean="0"/>
              <a:t>2/3/2026</a:t>
            </a:fld>
            <a:endParaRPr lang="en-US"/>
          </a:p>
        </p:txBody>
      </p:sp>
      <p:sp>
        <p:nvSpPr>
          <p:cNvPr id="11" name="Slide Number Placeholder 10">
            <a:extLst>
              <a:ext uri="{FF2B5EF4-FFF2-40B4-BE49-F238E27FC236}">
                <a16:creationId xmlns:a16="http://schemas.microsoft.com/office/drawing/2014/main" id="{E72B5E7B-6D54-E7B9-4307-C655E0BCABB3}"/>
              </a:ext>
            </a:extLst>
          </p:cNvPr>
          <p:cNvSpPr>
            <a:spLocks noGrp="1"/>
          </p:cNvSpPr>
          <p:nvPr>
            <p:ph type="sldNum" sz="quarter" idx="16"/>
          </p:nvPr>
        </p:nvSpPr>
        <p:spPr/>
        <p:txBody>
          <a:bodyPr/>
          <a:lstStyle>
            <a:lvl1pPr>
              <a:defRPr>
                <a:solidFill>
                  <a:schemeClr val="tx1"/>
                </a:solidFill>
              </a:defRPr>
            </a:lvl1pPr>
          </a:lstStyle>
          <a:p>
            <a:fld id="{DD84031F-D6BF-4677-B12E-7D8B88BA70F7}" type="slidenum">
              <a:rPr lang="en-US" smtClean="0"/>
              <a:t>‹#›</a:t>
            </a:fld>
            <a:endParaRPr lang="en-US"/>
          </a:p>
        </p:txBody>
      </p:sp>
      <p:cxnSp>
        <p:nvCxnSpPr>
          <p:cNvPr id="6" name="Straight Connector 5">
            <a:extLst>
              <a:ext uri="{FF2B5EF4-FFF2-40B4-BE49-F238E27FC236}">
                <a16:creationId xmlns:a16="http://schemas.microsoft.com/office/drawing/2014/main" id="{96998540-FFAB-625C-C2E6-DC04B074A2C4}"/>
              </a:ext>
            </a:extLst>
          </p:cNvPr>
          <p:cNvCxnSpPr>
            <a:cxnSpLocks/>
          </p:cNvCxnSpPr>
          <p:nvPr/>
        </p:nvCxnSpPr>
        <p:spPr>
          <a:xfrm>
            <a:off x="530352" y="4839664"/>
            <a:ext cx="11159163" cy="0"/>
          </a:xfrm>
          <a:prstGeom prst="line">
            <a:avLst/>
          </a:prstGeom>
          <a:ln w="9525">
            <a:solidFill>
              <a:schemeClr val="tx2"/>
            </a:solidFill>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9FE9B0A1-4C47-68AF-0383-4819E2242D4E}"/>
              </a:ext>
            </a:extLst>
          </p:cNvPr>
          <p:cNvCxnSpPr>
            <a:cxnSpLocks/>
          </p:cNvCxnSpPr>
          <p:nvPr/>
        </p:nvCxnSpPr>
        <p:spPr>
          <a:xfrm>
            <a:off x="530352" y="6328597"/>
            <a:ext cx="11159163" cy="0"/>
          </a:xfrm>
          <a:prstGeom prst="line">
            <a:avLst/>
          </a:prstGeom>
          <a:ln w="9525">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50532025"/>
      </p:ext>
    </p:extLst>
  </p:cSld>
  <p:clrMapOvr>
    <a:overrideClrMapping bg1="dk1" tx1="lt1" bg2="dk2" tx2="lt2" accent1="accent1" accent2="accent2" accent3="accent3" accent4="accent4" accent5="accent5" accent6="accent6" hlink="hlink" folHlink="folHlink"/>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p:cSld name="Number Large 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8371577" y="1673353"/>
            <a:ext cx="3287023" cy="3510898"/>
          </a:xfrm>
        </p:spPr>
        <p:txBody>
          <a:bodyPr vert="horz" lIns="91440" tIns="45720" rIns="91440" bIns="45720" rtlCol="0" anchor="ctr">
            <a:normAutofit/>
          </a:bodyPr>
          <a:lstStyle>
            <a:lvl1pPr>
              <a:lnSpc>
                <a:spcPct val="110000"/>
              </a:lnSpc>
              <a:defRPr lang="en-US" sz="2800" cap="none" baseline="0" dirty="0">
                <a:latin typeface="+mn-lt"/>
              </a:defRPr>
            </a:lvl1pPr>
          </a:lstStyle>
          <a:p>
            <a:pPr lvl="0"/>
            <a:r>
              <a:rPr lang="en-US" dirty="0"/>
              <a:t>Click to edit text</a:t>
            </a:r>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hasCustomPrompt="1"/>
          </p:nvPr>
        </p:nvSpPr>
        <p:spPr>
          <a:xfrm>
            <a:off x="365759" y="1328272"/>
            <a:ext cx="7445950" cy="4169651"/>
          </a:xfrm>
        </p:spPr>
        <p:txBody>
          <a:bodyPr anchor="ctr">
            <a:normAutofit/>
          </a:bodyPr>
          <a:lstStyle>
            <a:lvl1pPr marL="0" indent="0" algn="ctr">
              <a:lnSpc>
                <a:spcPct val="110000"/>
              </a:lnSpc>
              <a:buNone/>
              <a:defRPr sz="23700" cap="none" baseline="0">
                <a:solidFill>
                  <a:schemeClr val="accent1"/>
                </a:solidFill>
                <a:latin typeface="+mj-lt"/>
              </a:defRPr>
            </a:lvl1pPr>
            <a:lvl2pPr marL="228600" indent="0" algn="l">
              <a:lnSpc>
                <a:spcPct val="110000"/>
              </a:lnSpc>
              <a:buNone/>
              <a:defRPr sz="2400" cap="none" baseline="0">
                <a:solidFill>
                  <a:schemeClr val="bg1"/>
                </a:solidFill>
              </a:defRPr>
            </a:lvl2pPr>
            <a:lvl3pPr marL="457200" indent="0" algn="l">
              <a:lnSpc>
                <a:spcPct val="110000"/>
              </a:lnSpc>
              <a:buNone/>
              <a:defRPr sz="2000" cap="none" baseline="0">
                <a:solidFill>
                  <a:schemeClr val="bg1"/>
                </a:solidFill>
              </a:defRPr>
            </a:lvl3pPr>
            <a:lvl4pPr marL="685800" indent="0" algn="l">
              <a:lnSpc>
                <a:spcPct val="110000"/>
              </a:lnSpc>
              <a:buNone/>
              <a:defRPr sz="1800" cap="none" baseline="0">
                <a:solidFill>
                  <a:schemeClr val="bg1"/>
                </a:solidFill>
              </a:defRPr>
            </a:lvl4pPr>
            <a:lvl5pPr marL="914400" indent="0" algn="l">
              <a:lnSpc>
                <a:spcPct val="110000"/>
              </a:lnSpc>
              <a:buNone/>
              <a:defRPr sz="1600" cap="none" baseline="0">
                <a:solidFill>
                  <a:schemeClr val="bg1"/>
                </a:solidFill>
              </a:defRPr>
            </a:lvl5pPr>
          </a:lstStyle>
          <a:p>
            <a:pPr lvl="0"/>
            <a:r>
              <a:rPr lang="en-US" dirty="0"/>
              <a:t>##%</a:t>
            </a:r>
          </a:p>
        </p:txBody>
      </p:sp>
      <p:sp>
        <p:nvSpPr>
          <p:cNvPr id="11" name="Footer Placeholder 10">
            <a:extLst>
              <a:ext uri="{FF2B5EF4-FFF2-40B4-BE49-F238E27FC236}">
                <a16:creationId xmlns:a16="http://schemas.microsoft.com/office/drawing/2014/main" id="{446459C9-E9DA-926C-F0C0-5EEDE6960776}"/>
              </a:ext>
            </a:extLst>
          </p:cNvPr>
          <p:cNvSpPr>
            <a:spLocks noGrp="1"/>
          </p:cNvSpPr>
          <p:nvPr>
            <p:ph type="ftr" sz="quarter" idx="15"/>
          </p:nvPr>
        </p:nvSpPr>
        <p:spPr/>
        <p:txBody>
          <a:bodyPr/>
          <a:lstStyle/>
          <a:p>
            <a:r>
              <a:rPr lang="en-US"/>
              <a:t>Sample Footer Text</a:t>
            </a:r>
          </a:p>
        </p:txBody>
      </p:sp>
      <p:sp>
        <p:nvSpPr>
          <p:cNvPr id="8" name="Date Placeholder 7">
            <a:extLst>
              <a:ext uri="{FF2B5EF4-FFF2-40B4-BE49-F238E27FC236}">
                <a16:creationId xmlns:a16="http://schemas.microsoft.com/office/drawing/2014/main" id="{C1D02E87-8057-8AC7-6F57-2066BA1BC9B7}"/>
              </a:ext>
            </a:extLst>
          </p:cNvPr>
          <p:cNvSpPr>
            <a:spLocks noGrp="1"/>
          </p:cNvSpPr>
          <p:nvPr>
            <p:ph type="dt" sz="half" idx="14"/>
          </p:nvPr>
        </p:nvSpPr>
        <p:spPr/>
        <p:txBody>
          <a:bodyPr/>
          <a:lstStyle/>
          <a:p>
            <a:fld id="{34DFD6AF-0F92-4F71-9576-F6847C4CFE31}" type="datetime1">
              <a:rPr lang="en-US" smtClean="0"/>
              <a:t>2/3/2026</a:t>
            </a:fld>
            <a:endParaRPr lang="en-US"/>
          </a:p>
        </p:txBody>
      </p:sp>
      <p:sp>
        <p:nvSpPr>
          <p:cNvPr id="12" name="Slide Number Placeholder 11">
            <a:extLst>
              <a:ext uri="{FF2B5EF4-FFF2-40B4-BE49-F238E27FC236}">
                <a16:creationId xmlns:a16="http://schemas.microsoft.com/office/drawing/2014/main" id="{52EFA3D8-21DC-0E04-B4E7-4C502496DF9B}"/>
              </a:ext>
            </a:extLst>
          </p:cNvPr>
          <p:cNvSpPr>
            <a:spLocks noGrp="1"/>
          </p:cNvSpPr>
          <p:nvPr>
            <p:ph type="sldNum" sz="quarter" idx="16"/>
          </p:nvPr>
        </p:nvSpPr>
        <p:spPr/>
        <p:txBody>
          <a:bodyPr/>
          <a:lstStyle/>
          <a:p>
            <a:fld id="{DD84031F-D6BF-4677-B12E-7D8B88BA70F7}" type="slidenum">
              <a:rPr lang="en-US" smtClean="0"/>
              <a:t>‹#›</a:t>
            </a:fld>
            <a:endParaRPr lang="en-US"/>
          </a:p>
        </p:txBody>
      </p:sp>
      <p:cxnSp>
        <p:nvCxnSpPr>
          <p:cNvPr id="9" name="Straight Connector 8">
            <a:extLst>
              <a:ext uri="{FF2B5EF4-FFF2-40B4-BE49-F238E27FC236}">
                <a16:creationId xmlns:a16="http://schemas.microsoft.com/office/drawing/2014/main" id="{2426DA2D-1FAE-447C-839B-22F6F0CB343E}"/>
              </a:ext>
            </a:extLst>
          </p:cNvPr>
          <p:cNvCxnSpPr>
            <a:cxnSpLocks/>
          </p:cNvCxnSpPr>
          <p:nvPr/>
        </p:nvCxnSpPr>
        <p:spPr>
          <a:xfrm>
            <a:off x="516418" y="1198471"/>
            <a:ext cx="11142182"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29FD6543-37F0-7721-32E4-3B3C905CC66D}"/>
              </a:ext>
            </a:extLst>
          </p:cNvPr>
          <p:cNvCxnSpPr>
            <a:cxnSpLocks/>
          </p:cNvCxnSpPr>
          <p:nvPr/>
        </p:nvCxnSpPr>
        <p:spPr>
          <a:xfrm>
            <a:off x="530352" y="5638290"/>
            <a:ext cx="11149242"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10803998"/>
      </p:ext>
    </p:extLst>
  </p:cSld>
  <p:clrMapOvr>
    <a:overrideClrMapping bg1="lt1" tx1="dk1" bg2="lt2" tx2="dk2" accent1="accent1" accent2="accent2" accent3="accent3" accent4="accent4" accent5="accent5" accent6="accent6" hlink="hlink" folHlink="folHlink"/>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Statement">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914400"/>
          </a:xfrm>
        </p:spPr>
        <p:txBody>
          <a:bodyPr/>
          <a:lstStyle/>
          <a:p>
            <a:r>
              <a:rPr lang="en-US"/>
              <a:t>Click to edit Master title style</a:t>
            </a:r>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411480" y="722376"/>
            <a:ext cx="10762488" cy="5458968"/>
          </a:xfrm>
        </p:spPr>
        <p:txBody>
          <a:bodyPr vert="horz" lIns="91440" tIns="45720" rIns="91440" bIns="45720" rtlCol="0">
            <a:normAutofit/>
          </a:bodyPr>
          <a:lstStyle>
            <a:lvl1pPr marL="0" indent="0">
              <a:lnSpc>
                <a:spcPct val="90000"/>
              </a:lnSpc>
              <a:buNone/>
              <a:defRPr lang="en-US" sz="7200" cap="all" baseline="0" dirty="0">
                <a:latin typeface="+mj-lt"/>
              </a:defRPr>
            </a:lvl1pPr>
            <a:lvl2pPr marL="457200" indent="0">
              <a:lnSpc>
                <a:spcPct val="90000"/>
              </a:lnSpc>
              <a:buNone/>
              <a:defRPr lang="en-US" sz="6600" cap="all" baseline="0" dirty="0">
                <a:latin typeface="+mj-lt"/>
              </a:defRPr>
            </a:lvl2pPr>
            <a:lvl3pPr marL="914400" indent="0">
              <a:lnSpc>
                <a:spcPct val="90000"/>
              </a:lnSpc>
              <a:buNone/>
              <a:defRPr lang="en-US" sz="6000" cap="all" baseline="0" dirty="0">
                <a:latin typeface="+mj-lt"/>
              </a:defRPr>
            </a:lvl3pPr>
            <a:lvl4pPr marL="1371600" indent="0">
              <a:lnSpc>
                <a:spcPct val="90000"/>
              </a:lnSpc>
              <a:buNone/>
              <a:defRPr lang="en-US" sz="6000" cap="all" baseline="0" dirty="0">
                <a:latin typeface="+mj-lt"/>
              </a:defRPr>
            </a:lvl4pPr>
            <a:lvl5pPr marL="1828800" indent="0">
              <a:lnSpc>
                <a:spcPct val="90000"/>
              </a:lnSpc>
              <a:buNone/>
              <a:defRPr lang="en-US" sz="6000" cap="all" baseline="0" dirty="0">
                <a:latin typeface="+mj-lt"/>
              </a:defRPr>
            </a:lvl5pPr>
          </a:lstStyle>
          <a:p>
            <a:pPr lvl="0"/>
            <a:r>
              <a:rPr lang="en-US" dirty="0"/>
              <a:t>Click to edit Statement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9">
            <a:extLst>
              <a:ext uri="{FF2B5EF4-FFF2-40B4-BE49-F238E27FC236}">
                <a16:creationId xmlns:a16="http://schemas.microsoft.com/office/drawing/2014/main" id="{B4B05AAB-D167-637A-451A-510AF3173A71}"/>
              </a:ext>
            </a:extLst>
          </p:cNvPr>
          <p:cNvSpPr>
            <a:spLocks noGrp="1"/>
          </p:cNvSpPr>
          <p:nvPr>
            <p:ph type="ftr" sz="quarter" idx="15"/>
          </p:nvPr>
        </p:nvSpPr>
        <p:spPr/>
        <p:txBody>
          <a:bodyPr/>
          <a:lstStyle>
            <a:lvl1pPr>
              <a:defRPr>
                <a:solidFill>
                  <a:schemeClr val="tx1"/>
                </a:solidFill>
              </a:defRPr>
            </a:lvl1pPr>
          </a:lstStyle>
          <a:p>
            <a:r>
              <a:rPr lang="en-US"/>
              <a:t>Sample Footer Text</a:t>
            </a:r>
          </a:p>
        </p:txBody>
      </p:sp>
      <p:sp>
        <p:nvSpPr>
          <p:cNvPr id="6" name="Date Placeholder 5">
            <a:extLst>
              <a:ext uri="{FF2B5EF4-FFF2-40B4-BE49-F238E27FC236}">
                <a16:creationId xmlns:a16="http://schemas.microsoft.com/office/drawing/2014/main" id="{A28B3CFC-5715-1685-A039-A3162E1A6D00}"/>
              </a:ext>
            </a:extLst>
          </p:cNvPr>
          <p:cNvSpPr>
            <a:spLocks noGrp="1"/>
          </p:cNvSpPr>
          <p:nvPr>
            <p:ph type="dt" sz="half" idx="14"/>
          </p:nvPr>
        </p:nvSpPr>
        <p:spPr/>
        <p:txBody>
          <a:bodyPr/>
          <a:lstStyle>
            <a:lvl1pPr>
              <a:defRPr>
                <a:solidFill>
                  <a:schemeClr val="tx1"/>
                </a:solidFill>
              </a:defRPr>
            </a:lvl1pPr>
          </a:lstStyle>
          <a:p>
            <a:fld id="{028211E3-7798-4C1B-A8B7-1D4CC8744C3E}" type="datetime1">
              <a:rPr lang="en-US" smtClean="0"/>
              <a:t>2/3/2026</a:t>
            </a:fld>
            <a:endParaRPr lang="en-US"/>
          </a:p>
        </p:txBody>
      </p:sp>
      <p:sp>
        <p:nvSpPr>
          <p:cNvPr id="11" name="Slide Number Placeholder 10">
            <a:extLst>
              <a:ext uri="{FF2B5EF4-FFF2-40B4-BE49-F238E27FC236}">
                <a16:creationId xmlns:a16="http://schemas.microsoft.com/office/drawing/2014/main" id="{B5256ABD-1750-68C8-B3DD-DDDA3342C7F6}"/>
              </a:ext>
            </a:extLst>
          </p:cNvPr>
          <p:cNvSpPr>
            <a:spLocks noGrp="1"/>
          </p:cNvSpPr>
          <p:nvPr>
            <p:ph type="sldNum" sz="quarter" idx="16"/>
          </p:nvPr>
        </p:nvSpPr>
        <p:spPr/>
        <p:txBody>
          <a:bodyPr/>
          <a:lstStyle>
            <a:lvl1pPr>
              <a:defRPr>
                <a:solidFill>
                  <a:schemeClr val="tx1"/>
                </a:solidFill>
              </a:defRPr>
            </a:lvl1pPr>
          </a:lstStyle>
          <a:p>
            <a:fld id="{DD84031F-D6BF-4677-B12E-7D8B88BA70F7}" type="slidenum">
              <a:rPr lang="en-US" smtClean="0"/>
              <a:pPr/>
              <a:t>‹#›</a:t>
            </a:fld>
            <a:endParaRPr lang="en-US"/>
          </a:p>
        </p:txBody>
      </p:sp>
      <p:cxnSp>
        <p:nvCxnSpPr>
          <p:cNvPr id="8" name="Straight Connector 7">
            <a:extLst>
              <a:ext uri="{FF2B5EF4-FFF2-40B4-BE49-F238E27FC236}">
                <a16:creationId xmlns:a16="http://schemas.microsoft.com/office/drawing/2014/main" id="{07C0A4E9-267E-8FCC-AB27-70F0E33E2D79}"/>
              </a:ext>
            </a:extLst>
          </p:cNvPr>
          <p:cNvCxnSpPr>
            <a:cxnSpLocks/>
          </p:cNvCxnSpPr>
          <p:nvPr/>
        </p:nvCxnSpPr>
        <p:spPr>
          <a:xfrm>
            <a:off x="530352" y="533400"/>
            <a:ext cx="11128248" cy="0"/>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97A1B5A9-A34C-A393-09C0-174C561F5FBF}"/>
              </a:ext>
            </a:extLst>
          </p:cNvPr>
          <p:cNvCxnSpPr>
            <a:cxnSpLocks/>
          </p:cNvCxnSpPr>
          <p:nvPr/>
        </p:nvCxnSpPr>
        <p:spPr>
          <a:xfrm>
            <a:off x="530352" y="6324600"/>
            <a:ext cx="11128248" cy="0"/>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2949699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Title with Picture 3">
    <p:bg>
      <p:bgRef idx="1001">
        <a:schemeClr val="bg1"/>
      </p:bgRef>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B1F847F0-1D67-5F49-6571-5F248F11275B}"/>
              </a:ext>
            </a:extLst>
          </p:cNvPr>
          <p:cNvCxnSpPr>
            <a:cxnSpLocks/>
          </p:cNvCxnSpPr>
          <p:nvPr/>
        </p:nvCxnSpPr>
        <p:spPr>
          <a:xfrm>
            <a:off x="8173214" y="530425"/>
            <a:ext cx="3485386" cy="0"/>
          </a:xfrm>
          <a:prstGeom prst="line">
            <a:avLst/>
          </a:prstGeom>
          <a:ln w="41275">
            <a:solidFill>
              <a:schemeClr val="accent1"/>
            </a:solidFill>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A280C4FA-D5DF-A52F-5EBC-E1A231F643A5}"/>
              </a:ext>
            </a:extLst>
          </p:cNvPr>
          <p:cNvCxnSpPr>
            <a:cxnSpLocks/>
          </p:cNvCxnSpPr>
          <p:nvPr/>
        </p:nvCxnSpPr>
        <p:spPr>
          <a:xfrm>
            <a:off x="8173214" y="5498461"/>
            <a:ext cx="3485386"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60877CE2-4402-942B-FD26-6E29BDAB9B47}"/>
              </a:ext>
            </a:extLst>
          </p:cNvPr>
          <p:cNvSpPr>
            <a:spLocks noGrp="1"/>
          </p:cNvSpPr>
          <p:nvPr>
            <p:ph type="title"/>
          </p:nvPr>
        </p:nvSpPr>
        <p:spPr>
          <a:xfrm>
            <a:off x="8043968" y="768351"/>
            <a:ext cx="3685656" cy="2843527"/>
          </a:xfrm>
        </p:spPr>
        <p:txBody>
          <a:bodyPr anchor="t">
            <a:normAutofit/>
          </a:bodyPr>
          <a:lstStyle>
            <a:lvl1pPr>
              <a:defRPr sz="4400"/>
            </a:lvl1pPr>
          </a:lstStyle>
          <a:p>
            <a:r>
              <a:rPr lang="en-US"/>
              <a:t>Click to edit Master title style</a:t>
            </a:r>
            <a:endParaRPr lang="en-US" dirty="0"/>
          </a:p>
        </p:txBody>
      </p:sp>
      <p:sp>
        <p:nvSpPr>
          <p:cNvPr id="9" name="Picture Placeholder 8">
            <a:extLst>
              <a:ext uri="{FF2B5EF4-FFF2-40B4-BE49-F238E27FC236}">
                <a16:creationId xmlns:a16="http://schemas.microsoft.com/office/drawing/2014/main" id="{6D3F2A15-2C96-2533-3F11-3EFA30B56716}"/>
              </a:ext>
            </a:extLst>
          </p:cNvPr>
          <p:cNvSpPr>
            <a:spLocks noGrp="1"/>
          </p:cNvSpPr>
          <p:nvPr>
            <p:ph type="pic" sz="quarter" idx="13" hasCustomPrompt="1"/>
          </p:nvPr>
        </p:nvSpPr>
        <p:spPr>
          <a:xfrm>
            <a:off x="0" y="0"/>
            <a:ext cx="7605681" cy="6858000"/>
          </a:xfrm>
          <a:blipFill>
            <a:blip r:embed="rId2">
              <a:alphaModFix amt="70000"/>
            </a:blip>
            <a:stretch>
              <a:fillRect/>
            </a:stretch>
          </a:blipFill>
          <a:effectLst>
            <a:outerShdw blurRad="203200" dist="12700" dir="7800000" algn="r" rotWithShape="0">
              <a:prstClr val="black">
                <a:alpha val="10000"/>
              </a:prstClr>
            </a:outerShdw>
          </a:effectLst>
        </p:spPr>
        <p:txBody>
          <a:bodyPr/>
          <a:lstStyle>
            <a:lvl1pPr marL="0" indent="0">
              <a:buNone/>
              <a:defRPr/>
            </a:lvl1pPr>
          </a:lstStyle>
          <a:p>
            <a:r>
              <a:rPr lang="en-US" dirty="0"/>
              <a:t> </a:t>
            </a:r>
          </a:p>
        </p:txBody>
      </p:sp>
      <p:sp>
        <p:nvSpPr>
          <p:cNvPr id="3" name="Text Placeholder 2">
            <a:extLst>
              <a:ext uri="{FF2B5EF4-FFF2-40B4-BE49-F238E27FC236}">
                <a16:creationId xmlns:a16="http://schemas.microsoft.com/office/drawing/2014/main" id="{4FF79075-DF30-526B-9548-3F9D7EF9FAA8}"/>
              </a:ext>
            </a:extLst>
          </p:cNvPr>
          <p:cNvSpPr>
            <a:spLocks noGrp="1"/>
          </p:cNvSpPr>
          <p:nvPr>
            <p:ph type="body" idx="1"/>
          </p:nvPr>
        </p:nvSpPr>
        <p:spPr>
          <a:xfrm>
            <a:off x="8073978" y="5681133"/>
            <a:ext cx="3655646" cy="664191"/>
          </a:xfrm>
        </p:spPr>
        <p:txBody>
          <a:bodyPr anchor="t">
            <a:normAutofit/>
          </a:bodyPr>
          <a:lstStyle>
            <a:lvl1pPr marL="0" indent="0">
              <a:buNone/>
              <a:defRPr sz="1800">
                <a:solidFill>
                  <a:schemeClr val="tx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11" name="Footer Placeholder 10">
            <a:extLst>
              <a:ext uri="{FF2B5EF4-FFF2-40B4-BE49-F238E27FC236}">
                <a16:creationId xmlns:a16="http://schemas.microsoft.com/office/drawing/2014/main" id="{E2571521-DF5C-DF9C-1A62-5F1513FC610C}"/>
              </a:ext>
            </a:extLst>
          </p:cNvPr>
          <p:cNvSpPr>
            <a:spLocks noGrp="1"/>
          </p:cNvSpPr>
          <p:nvPr>
            <p:ph type="ftr" sz="quarter" idx="15"/>
          </p:nvPr>
        </p:nvSpPr>
        <p:spPr>
          <a:xfrm>
            <a:off x="8073978" y="6426091"/>
            <a:ext cx="2295058" cy="365125"/>
          </a:xfrm>
        </p:spPr>
        <p:txBody>
          <a:bodyPr/>
          <a:lstStyle/>
          <a:p>
            <a:r>
              <a:rPr lang="en-US" dirty="0"/>
              <a:t>Sample Footer Text</a:t>
            </a:r>
          </a:p>
        </p:txBody>
      </p:sp>
      <p:sp>
        <p:nvSpPr>
          <p:cNvPr id="10" name="Date Placeholder 9">
            <a:extLst>
              <a:ext uri="{FF2B5EF4-FFF2-40B4-BE49-F238E27FC236}">
                <a16:creationId xmlns:a16="http://schemas.microsoft.com/office/drawing/2014/main" id="{1135B836-FBFB-89F8-B972-11036B55F5CF}"/>
              </a:ext>
            </a:extLst>
          </p:cNvPr>
          <p:cNvSpPr>
            <a:spLocks noGrp="1"/>
          </p:cNvSpPr>
          <p:nvPr>
            <p:ph type="dt" sz="half" idx="14"/>
          </p:nvPr>
        </p:nvSpPr>
        <p:spPr>
          <a:xfrm>
            <a:off x="10298013" y="6426091"/>
            <a:ext cx="875825" cy="365125"/>
          </a:xfrm>
        </p:spPr>
        <p:txBody>
          <a:bodyPr/>
          <a:lstStyle/>
          <a:p>
            <a:fld id="{DB416C6F-BD23-48A3-9D04-6B6FEC3702B5}" type="datetime1">
              <a:rPr lang="en-US" smtClean="0"/>
              <a:t>2/3/2026</a:t>
            </a:fld>
            <a:endParaRPr lang="en-US"/>
          </a:p>
        </p:txBody>
      </p:sp>
      <p:sp>
        <p:nvSpPr>
          <p:cNvPr id="12" name="Slide Number Placeholder 11">
            <a:extLst>
              <a:ext uri="{FF2B5EF4-FFF2-40B4-BE49-F238E27FC236}">
                <a16:creationId xmlns:a16="http://schemas.microsoft.com/office/drawing/2014/main" id="{50AD8387-A9F9-E9E2-1138-08C0AA495719}"/>
              </a:ext>
            </a:extLst>
          </p:cNvPr>
          <p:cNvSpPr>
            <a:spLocks noGrp="1"/>
          </p:cNvSpPr>
          <p:nvPr>
            <p:ph type="sldNum" sz="quarter" idx="16"/>
          </p:nvPr>
        </p:nvSpPr>
        <p:spPr/>
        <p:txBody>
          <a:bodyPr/>
          <a:lstStyle/>
          <a:p>
            <a:fld id="{DD84031F-D6BF-4677-B12E-7D8B88BA70F7}" type="slidenum">
              <a:rPr lang="en-US" smtClean="0"/>
              <a:t>‹#›</a:t>
            </a:fld>
            <a:endParaRPr lang="en-US"/>
          </a:p>
        </p:txBody>
      </p:sp>
    </p:spTree>
    <p:extLst>
      <p:ext uri="{BB962C8B-B14F-4D97-AF65-F5344CB8AC3E}">
        <p14:creationId xmlns:p14="http://schemas.microsoft.com/office/powerpoint/2010/main" val="520398402"/>
      </p:ext>
    </p:extLst>
  </p:cSld>
  <p:clrMapOvr>
    <a:overrideClrMapping bg1="lt1" tx1="dk1" bg2="lt2" tx2="dk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p:cSld name="Statement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914400"/>
          </a:xfrm>
        </p:spPr>
        <p:txBody>
          <a:bodyPr/>
          <a:lstStyle/>
          <a:p>
            <a:r>
              <a:rPr lang="en-US"/>
              <a:t>Click to edit Master title style</a:t>
            </a:r>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430415" y="717754"/>
            <a:ext cx="10758791" cy="5458159"/>
          </a:xfrm>
        </p:spPr>
        <p:txBody>
          <a:bodyPr vert="horz" lIns="91440" tIns="45720" rIns="91440" bIns="45720" rtlCol="0" anchor="t">
            <a:normAutofit/>
          </a:bodyPr>
          <a:lstStyle>
            <a:lvl1pPr marL="0" indent="0">
              <a:lnSpc>
                <a:spcPct val="90000"/>
              </a:lnSpc>
              <a:spcBef>
                <a:spcPts val="1000"/>
              </a:spcBef>
              <a:buNone/>
              <a:defRPr lang="en-US" sz="7200" b="0" cap="all" baseline="0" dirty="0">
                <a:solidFill>
                  <a:schemeClr val="accent1"/>
                </a:solidFill>
                <a:latin typeface="+mj-lt"/>
                <a:ea typeface="+mj-ea"/>
                <a:cs typeface="+mj-cs"/>
              </a:defRPr>
            </a:lvl1pPr>
            <a:lvl2pPr marL="457200" indent="0">
              <a:lnSpc>
                <a:spcPct val="90000"/>
              </a:lnSpc>
              <a:spcBef>
                <a:spcPts val="1000"/>
              </a:spcBef>
              <a:buNone/>
              <a:defRPr lang="en-US" sz="6600" b="0" cap="all" baseline="0" dirty="0">
                <a:solidFill>
                  <a:schemeClr val="accent1"/>
                </a:solidFill>
                <a:latin typeface="+mj-lt"/>
              </a:defRPr>
            </a:lvl2pPr>
            <a:lvl3pPr marL="914400" indent="0">
              <a:lnSpc>
                <a:spcPct val="90000"/>
              </a:lnSpc>
              <a:spcBef>
                <a:spcPts val="1000"/>
              </a:spcBef>
              <a:buNone/>
              <a:defRPr lang="en-US" sz="6000" b="0" cap="all" baseline="0" dirty="0">
                <a:solidFill>
                  <a:schemeClr val="accent1"/>
                </a:solidFill>
                <a:latin typeface="+mj-lt"/>
              </a:defRPr>
            </a:lvl3pPr>
            <a:lvl4pPr marL="1371600" indent="0">
              <a:lnSpc>
                <a:spcPct val="90000"/>
              </a:lnSpc>
              <a:spcBef>
                <a:spcPts val="1000"/>
              </a:spcBef>
              <a:buNone/>
              <a:defRPr lang="en-US" sz="6000" b="0" cap="all" baseline="0" dirty="0">
                <a:solidFill>
                  <a:schemeClr val="accent1"/>
                </a:solidFill>
                <a:latin typeface="+mj-lt"/>
              </a:defRPr>
            </a:lvl4pPr>
            <a:lvl5pPr marL="1828800" indent="0">
              <a:lnSpc>
                <a:spcPct val="90000"/>
              </a:lnSpc>
              <a:spcBef>
                <a:spcPts val="1000"/>
              </a:spcBef>
              <a:buNone/>
              <a:defRPr lang="en-US" sz="6000" b="0" cap="all" baseline="0" dirty="0">
                <a:solidFill>
                  <a:schemeClr val="accent1"/>
                </a:solidFill>
                <a:latin typeface="+mj-lt"/>
              </a:defRPr>
            </a:lvl5pPr>
          </a:lstStyle>
          <a:p>
            <a:pPr marL="228600" lvl="0" indent="-228600">
              <a:lnSpc>
                <a:spcPct val="90000"/>
              </a:lnSpc>
              <a:spcBef>
                <a:spcPct val="0"/>
              </a:spcBef>
            </a:pPr>
            <a:r>
              <a:rPr lang="en-US" dirty="0"/>
              <a:t>Click to edit Statement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2D89B1FA-A3A2-4EEE-AC52-74345FF796E0}" type="datetime1">
              <a:rPr lang="en-US" smtClean="0"/>
              <a:t>2/3/2026</a:t>
            </a:fld>
            <a:endParaRPr lang="en-US"/>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8" name="Straight Connector 7">
            <a:extLst>
              <a:ext uri="{FF2B5EF4-FFF2-40B4-BE49-F238E27FC236}">
                <a16:creationId xmlns:a16="http://schemas.microsoft.com/office/drawing/2014/main" id="{B321C58F-32A5-353B-47A2-C43DAAB8F254}"/>
              </a:ext>
            </a:extLst>
          </p:cNvPr>
          <p:cNvCxnSpPr>
            <a:cxnSpLocks/>
          </p:cNvCxnSpPr>
          <p:nvPr/>
        </p:nvCxnSpPr>
        <p:spPr>
          <a:xfrm>
            <a:off x="530352" y="530352"/>
            <a:ext cx="11128248"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97A1B5A9-A34C-A393-09C0-174C561F5FBF}"/>
              </a:ext>
            </a:extLst>
          </p:cNvPr>
          <p:cNvCxnSpPr>
            <a:cxnSpLocks/>
          </p:cNvCxnSpPr>
          <p:nvPr/>
        </p:nvCxnSpPr>
        <p:spPr>
          <a:xfrm>
            <a:off x="530352" y="6324600"/>
            <a:ext cx="11128248"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15070642"/>
      </p:ext>
    </p:extLst>
  </p:cSld>
  <p:clrMapOvr>
    <a:overrideClrMapping bg1="lt1" tx1="dk1" bg2="lt2" tx2="dk2" accent1="accent1" accent2="accent2" accent3="accent3" accent4="accent4" accent5="accent5" accent6="accent6" hlink="hlink" folHlink="folHlink"/>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Statement 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914400"/>
          </a:xfrm>
        </p:spPr>
        <p:txBody>
          <a:bodyPr/>
          <a:lstStyle/>
          <a:p>
            <a:r>
              <a:rPr lang="en-US"/>
              <a:t>Click to edit Master title style</a:t>
            </a:r>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1450490" y="1828806"/>
            <a:ext cx="9291020" cy="3132569"/>
          </a:xfrm>
        </p:spPr>
        <p:txBody>
          <a:bodyPr anchor="ctr">
            <a:normAutofit/>
          </a:bodyPr>
          <a:lstStyle>
            <a:lvl1pPr marL="0" indent="0" algn="ctr">
              <a:lnSpc>
                <a:spcPct val="100000"/>
              </a:lnSpc>
              <a:buNone/>
              <a:defRPr sz="5400" b="0">
                <a:solidFill>
                  <a:schemeClr val="accent1"/>
                </a:solidFill>
              </a:defRPr>
            </a:lvl1pPr>
            <a:lvl2pPr marL="228600" indent="0" algn="ctr">
              <a:lnSpc>
                <a:spcPct val="100000"/>
              </a:lnSpc>
              <a:buNone/>
              <a:defRPr sz="4800" b="0">
                <a:solidFill>
                  <a:schemeClr val="accent1"/>
                </a:solidFill>
              </a:defRPr>
            </a:lvl2pPr>
            <a:lvl3pPr marL="457200" indent="0" algn="ctr">
              <a:lnSpc>
                <a:spcPct val="100000"/>
              </a:lnSpc>
              <a:buNone/>
              <a:defRPr sz="4400" b="0">
                <a:solidFill>
                  <a:schemeClr val="accent1"/>
                </a:solidFill>
              </a:defRPr>
            </a:lvl3pPr>
            <a:lvl4pPr marL="685800" indent="0" algn="ctr">
              <a:lnSpc>
                <a:spcPct val="100000"/>
              </a:lnSpc>
              <a:buNone/>
              <a:defRPr sz="4000" b="0">
                <a:solidFill>
                  <a:schemeClr val="accent1"/>
                </a:solidFill>
              </a:defRPr>
            </a:lvl4pPr>
            <a:lvl5pPr marL="914400" indent="0" algn="ctr">
              <a:lnSpc>
                <a:spcPct val="100000"/>
              </a:lnSpc>
              <a:buNone/>
              <a:defRPr sz="3600" b="0">
                <a:solidFill>
                  <a:schemeClr val="accent1"/>
                </a:solidFill>
              </a:defRPr>
            </a:lvl5pPr>
          </a:lstStyle>
          <a:p>
            <a:pPr lvl="0"/>
            <a:r>
              <a:rPr lang="en-US" dirty="0"/>
              <a:t>Click to edit Statement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8CB0E27F-4DA4-4250-AB3F-755F95A702F0}" type="datetime1">
              <a:rPr lang="en-US" smtClean="0"/>
              <a:t>2/3/2026</a:t>
            </a:fld>
            <a:endParaRPr lang="en-US"/>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6" name="Straight Connector 5">
            <a:extLst>
              <a:ext uri="{FF2B5EF4-FFF2-40B4-BE49-F238E27FC236}">
                <a16:creationId xmlns:a16="http://schemas.microsoft.com/office/drawing/2014/main" id="{99661B65-925C-C474-4671-6B5CBEB80093}"/>
              </a:ext>
            </a:extLst>
          </p:cNvPr>
          <p:cNvCxnSpPr>
            <a:cxnSpLocks/>
          </p:cNvCxnSpPr>
          <p:nvPr/>
        </p:nvCxnSpPr>
        <p:spPr>
          <a:xfrm>
            <a:off x="1405629" y="1164266"/>
            <a:ext cx="9386681"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59AEB70E-85D7-3389-E0B5-B0953E3D035D}"/>
              </a:ext>
            </a:extLst>
          </p:cNvPr>
          <p:cNvCxnSpPr>
            <a:cxnSpLocks/>
          </p:cNvCxnSpPr>
          <p:nvPr/>
        </p:nvCxnSpPr>
        <p:spPr>
          <a:xfrm>
            <a:off x="1399690" y="5693732"/>
            <a:ext cx="9386681"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80622123"/>
      </p:ext>
    </p:extLst>
  </p:cSld>
  <p:clrMapOvr>
    <a:overrideClrMapping bg1="lt1" tx1="dk1" bg2="lt2" tx2="dk2" accent1="accent1" accent2="accent2" accent3="accent3" accent4="accent4" accent5="accent5" accent6="accent6" hlink="hlink" folHlink="folHlink"/>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Quot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F0761-EA67-F7D1-62E4-095EADA262F0}"/>
              </a:ext>
            </a:extLst>
          </p:cNvPr>
          <p:cNvSpPr>
            <a:spLocks noGrp="1"/>
          </p:cNvSpPr>
          <p:nvPr>
            <p:ph type="title" hasCustomPrompt="1"/>
          </p:nvPr>
        </p:nvSpPr>
        <p:spPr>
          <a:xfrm>
            <a:off x="1359764" y="5486400"/>
            <a:ext cx="9472473" cy="939691"/>
          </a:xfrm>
        </p:spPr>
        <p:txBody>
          <a:bodyPr anchor="ctr">
            <a:normAutofit/>
          </a:bodyPr>
          <a:lstStyle>
            <a:lvl1pPr marL="137160" indent="-137160" algn="ctr">
              <a:lnSpc>
                <a:spcPct val="100000"/>
              </a:lnSpc>
              <a:defRPr sz="1800" cap="all" baseline="0">
                <a:latin typeface="+mj-lt"/>
              </a:defRPr>
            </a:lvl1pPr>
          </a:lstStyle>
          <a:p>
            <a:r>
              <a:rPr lang="en-US" dirty="0"/>
              <a:t>Quote Author</a:t>
            </a:r>
          </a:p>
        </p:txBody>
      </p:sp>
      <p:sp>
        <p:nvSpPr>
          <p:cNvPr id="7" name="Content Placeholder 6">
            <a:extLst>
              <a:ext uri="{FF2B5EF4-FFF2-40B4-BE49-F238E27FC236}">
                <a16:creationId xmlns:a16="http://schemas.microsoft.com/office/drawing/2014/main" id="{E5FAB025-061F-4B04-451A-37E42755863E}"/>
              </a:ext>
            </a:extLst>
          </p:cNvPr>
          <p:cNvSpPr>
            <a:spLocks noGrp="1"/>
          </p:cNvSpPr>
          <p:nvPr>
            <p:ph sz="quarter" idx="13" hasCustomPrompt="1"/>
          </p:nvPr>
        </p:nvSpPr>
        <p:spPr>
          <a:xfrm>
            <a:off x="1359761" y="667511"/>
            <a:ext cx="9413534" cy="4010998"/>
          </a:xfrm>
        </p:spPr>
        <p:txBody>
          <a:bodyPr anchor="ctr">
            <a:normAutofit/>
          </a:bodyPr>
          <a:lstStyle>
            <a:lvl1pPr marL="0" indent="0" algn="ctr">
              <a:lnSpc>
                <a:spcPct val="100000"/>
              </a:lnSpc>
              <a:buNone/>
              <a:defRPr sz="4400" b="0" cap="none" spc="50" baseline="0">
                <a:solidFill>
                  <a:schemeClr val="accent1"/>
                </a:solidFill>
                <a:latin typeface="+mn-lt"/>
              </a:defRPr>
            </a:lvl1pPr>
            <a:lvl2pPr marL="228600" indent="0" algn="ctr">
              <a:lnSpc>
                <a:spcPct val="100000"/>
              </a:lnSpc>
              <a:buNone/>
              <a:defRPr sz="4000" b="0" cap="none" spc="50" baseline="0">
                <a:solidFill>
                  <a:schemeClr val="accent1"/>
                </a:solidFill>
                <a:latin typeface="+mn-lt"/>
              </a:defRPr>
            </a:lvl2pPr>
            <a:lvl3pPr marL="457200" indent="0" algn="ctr">
              <a:lnSpc>
                <a:spcPct val="100000"/>
              </a:lnSpc>
              <a:buNone/>
              <a:defRPr sz="3600" b="0" cap="none" spc="50" baseline="0">
                <a:solidFill>
                  <a:schemeClr val="accent1"/>
                </a:solidFill>
                <a:latin typeface="+mn-lt"/>
              </a:defRPr>
            </a:lvl3pPr>
            <a:lvl4pPr marL="685800" indent="0" algn="ctr">
              <a:lnSpc>
                <a:spcPct val="100000"/>
              </a:lnSpc>
              <a:buNone/>
              <a:defRPr sz="3200" b="0" cap="none" spc="50" baseline="0">
                <a:solidFill>
                  <a:schemeClr val="accent1"/>
                </a:solidFill>
                <a:latin typeface="+mn-lt"/>
              </a:defRPr>
            </a:lvl4pPr>
            <a:lvl5pPr marL="914400" indent="0" algn="ctr">
              <a:lnSpc>
                <a:spcPct val="100000"/>
              </a:lnSpc>
              <a:buNone/>
              <a:defRPr sz="2800" b="0" cap="none" spc="50" baseline="0">
                <a:solidFill>
                  <a:schemeClr val="accent1"/>
                </a:solidFill>
                <a:latin typeface="+mn-lt"/>
              </a:defRPr>
            </a:lvl5pPr>
          </a:lstStyle>
          <a:p>
            <a:pPr lvl="0"/>
            <a:r>
              <a:rPr lang="en-US" dirty="0"/>
              <a:t>Click to edit quote</a:t>
            </a:r>
          </a:p>
        </p:txBody>
      </p:sp>
      <p:sp>
        <p:nvSpPr>
          <p:cNvPr id="9" name="Footer Placeholder 8">
            <a:extLst>
              <a:ext uri="{FF2B5EF4-FFF2-40B4-BE49-F238E27FC236}">
                <a16:creationId xmlns:a16="http://schemas.microsoft.com/office/drawing/2014/main" id="{468922A5-1A25-C2CB-DB6C-A2CCA7E6E68B}"/>
              </a:ext>
            </a:extLst>
          </p:cNvPr>
          <p:cNvSpPr>
            <a:spLocks noGrp="1"/>
          </p:cNvSpPr>
          <p:nvPr>
            <p:ph type="ftr" sz="quarter" idx="15"/>
          </p:nvPr>
        </p:nvSpPr>
        <p:spPr/>
        <p:txBody>
          <a:bodyPr/>
          <a:lstStyle/>
          <a:p>
            <a:r>
              <a:rPr lang="en-US"/>
              <a:t>Sample Footer Text</a:t>
            </a:r>
          </a:p>
        </p:txBody>
      </p:sp>
      <p:sp>
        <p:nvSpPr>
          <p:cNvPr id="8" name="Date Placeholder 7">
            <a:extLst>
              <a:ext uri="{FF2B5EF4-FFF2-40B4-BE49-F238E27FC236}">
                <a16:creationId xmlns:a16="http://schemas.microsoft.com/office/drawing/2014/main" id="{7AB04756-BB80-4C64-D871-0ADC3A7778F6}"/>
              </a:ext>
            </a:extLst>
          </p:cNvPr>
          <p:cNvSpPr>
            <a:spLocks noGrp="1"/>
          </p:cNvSpPr>
          <p:nvPr>
            <p:ph type="dt" sz="half" idx="14"/>
          </p:nvPr>
        </p:nvSpPr>
        <p:spPr/>
        <p:txBody>
          <a:bodyPr/>
          <a:lstStyle/>
          <a:p>
            <a:fld id="{281718C3-C21D-4CB2-9429-434651DA51E0}" type="datetime1">
              <a:rPr lang="en-US" smtClean="0"/>
              <a:t>2/3/2026</a:t>
            </a:fld>
            <a:endParaRPr lang="en-US"/>
          </a:p>
        </p:txBody>
      </p:sp>
      <p:sp>
        <p:nvSpPr>
          <p:cNvPr id="10" name="Slide Number Placeholder 9">
            <a:extLst>
              <a:ext uri="{FF2B5EF4-FFF2-40B4-BE49-F238E27FC236}">
                <a16:creationId xmlns:a16="http://schemas.microsoft.com/office/drawing/2014/main" id="{3EF70E65-4C3D-A600-1367-6FBA2FDDE55C}"/>
              </a:ext>
            </a:extLst>
          </p:cNvPr>
          <p:cNvSpPr>
            <a:spLocks noGrp="1"/>
          </p:cNvSpPr>
          <p:nvPr>
            <p:ph type="sldNum" sz="quarter" idx="16"/>
          </p:nvPr>
        </p:nvSpPr>
        <p:spPr/>
        <p:txBody>
          <a:bodyPr/>
          <a:lstStyle/>
          <a:p>
            <a:fld id="{DD84031F-D6BF-4677-B12E-7D8B88BA70F7}" type="slidenum">
              <a:rPr lang="en-US" smtClean="0"/>
              <a:t>‹#›</a:t>
            </a:fld>
            <a:endParaRPr lang="en-US"/>
          </a:p>
        </p:txBody>
      </p:sp>
      <p:cxnSp>
        <p:nvCxnSpPr>
          <p:cNvPr id="5" name="Straight Connector 4">
            <a:extLst>
              <a:ext uri="{FF2B5EF4-FFF2-40B4-BE49-F238E27FC236}">
                <a16:creationId xmlns:a16="http://schemas.microsoft.com/office/drawing/2014/main" id="{6C95B307-0002-4F55-5801-73F564B37804}"/>
              </a:ext>
            </a:extLst>
          </p:cNvPr>
          <p:cNvCxnSpPr>
            <a:cxnSpLocks/>
          </p:cNvCxnSpPr>
          <p:nvPr/>
        </p:nvCxnSpPr>
        <p:spPr>
          <a:xfrm>
            <a:off x="1399690" y="5178692"/>
            <a:ext cx="9386681"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43441684"/>
      </p:ext>
    </p:extLst>
  </p:cSld>
  <p:clrMapOvr>
    <a:overrideClrMapping bg1="lt1" tx1="dk1" bg2="lt2" tx2="dk2" accent1="accent1" accent2="accent2" accent3="accent3" accent4="accent4" accent5="accent5" accent6="accent6" hlink="hlink" folHlink="folHlink"/>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p:cSld name="Quote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F0761-EA67-F7D1-62E4-095EADA262F0}"/>
              </a:ext>
            </a:extLst>
          </p:cNvPr>
          <p:cNvSpPr>
            <a:spLocks noGrp="1"/>
          </p:cNvSpPr>
          <p:nvPr>
            <p:ph type="title" hasCustomPrompt="1"/>
          </p:nvPr>
        </p:nvSpPr>
        <p:spPr>
          <a:xfrm>
            <a:off x="548641" y="5422793"/>
            <a:ext cx="8849802" cy="763321"/>
          </a:xfrm>
        </p:spPr>
        <p:txBody>
          <a:bodyPr anchor="t">
            <a:normAutofit/>
          </a:bodyPr>
          <a:lstStyle>
            <a:lvl1pPr marL="0" indent="0">
              <a:lnSpc>
                <a:spcPct val="100000"/>
              </a:lnSpc>
              <a:defRPr sz="2000" cap="all" baseline="0">
                <a:solidFill>
                  <a:schemeClr val="tx1"/>
                </a:solidFill>
                <a:latin typeface="+mj-lt"/>
              </a:defRPr>
            </a:lvl1pPr>
          </a:lstStyle>
          <a:p>
            <a:r>
              <a:rPr lang="en-US" dirty="0"/>
              <a:t>Quote author</a:t>
            </a:r>
          </a:p>
        </p:txBody>
      </p:sp>
      <p:sp>
        <p:nvSpPr>
          <p:cNvPr id="7" name="Content Placeholder 6">
            <a:extLst>
              <a:ext uri="{FF2B5EF4-FFF2-40B4-BE49-F238E27FC236}">
                <a16:creationId xmlns:a16="http://schemas.microsoft.com/office/drawing/2014/main" id="{E5FAB025-061F-4B04-451A-37E42755863E}"/>
              </a:ext>
            </a:extLst>
          </p:cNvPr>
          <p:cNvSpPr>
            <a:spLocks noGrp="1"/>
          </p:cNvSpPr>
          <p:nvPr>
            <p:ph sz="quarter" idx="13" hasCustomPrompt="1"/>
          </p:nvPr>
        </p:nvSpPr>
        <p:spPr>
          <a:xfrm>
            <a:off x="415047" y="364321"/>
            <a:ext cx="8983395" cy="4379976"/>
          </a:xfrm>
        </p:spPr>
        <p:txBody>
          <a:bodyPr anchor="t">
            <a:normAutofit/>
          </a:bodyPr>
          <a:lstStyle>
            <a:lvl1pPr marL="137160" indent="-137160">
              <a:lnSpc>
                <a:spcPct val="100000"/>
              </a:lnSpc>
              <a:buNone/>
              <a:defRPr sz="5400" b="0" cap="none" spc="50" baseline="0">
                <a:solidFill>
                  <a:schemeClr val="accent1"/>
                </a:solidFill>
                <a:latin typeface="+mn-lt"/>
              </a:defRPr>
            </a:lvl1pPr>
            <a:lvl2pPr marL="228600" indent="0">
              <a:buNone/>
              <a:defRPr sz="1600" b="0" cap="all" spc="50" baseline="0">
                <a:solidFill>
                  <a:schemeClr val="tx1"/>
                </a:solidFill>
                <a:latin typeface="+mj-lt"/>
              </a:defRPr>
            </a:lvl2pPr>
            <a:lvl3pPr marL="457200" indent="0">
              <a:buNone/>
              <a:defRPr sz="1400" b="0" cap="all" spc="50" baseline="0">
                <a:solidFill>
                  <a:schemeClr val="tx1"/>
                </a:solidFill>
                <a:latin typeface="+mj-lt"/>
              </a:defRPr>
            </a:lvl3pPr>
            <a:lvl4pPr marL="685800" indent="0">
              <a:buNone/>
              <a:defRPr sz="1200" b="0" cap="all" spc="50" baseline="0">
                <a:solidFill>
                  <a:schemeClr val="tx1"/>
                </a:solidFill>
                <a:latin typeface="+mj-lt"/>
              </a:defRPr>
            </a:lvl4pPr>
            <a:lvl5pPr marL="914400" indent="0">
              <a:buNone/>
              <a:defRPr sz="1100" b="0" cap="all" spc="50" baseline="0">
                <a:solidFill>
                  <a:schemeClr val="tx1"/>
                </a:solidFill>
                <a:latin typeface="+mj-lt"/>
              </a:defRPr>
            </a:lvl5pPr>
          </a:lstStyle>
          <a:p>
            <a:pPr lvl="0"/>
            <a:r>
              <a:rPr lang="en-US" dirty="0"/>
              <a:t>Click to edit quote</a:t>
            </a:r>
          </a:p>
        </p:txBody>
      </p:sp>
      <p:sp>
        <p:nvSpPr>
          <p:cNvPr id="11" name="Footer Placeholder 10">
            <a:extLst>
              <a:ext uri="{FF2B5EF4-FFF2-40B4-BE49-F238E27FC236}">
                <a16:creationId xmlns:a16="http://schemas.microsoft.com/office/drawing/2014/main" id="{BB573913-DF3D-A336-7766-2F2A4077FA24}"/>
              </a:ext>
            </a:extLst>
          </p:cNvPr>
          <p:cNvSpPr>
            <a:spLocks noGrp="1"/>
          </p:cNvSpPr>
          <p:nvPr>
            <p:ph type="ftr" sz="quarter" idx="15"/>
          </p:nvPr>
        </p:nvSpPr>
        <p:spPr/>
        <p:txBody>
          <a:bodyPr/>
          <a:lstStyle/>
          <a:p>
            <a:r>
              <a:rPr lang="en-US"/>
              <a:t>Sample Footer Text</a:t>
            </a:r>
          </a:p>
        </p:txBody>
      </p:sp>
      <p:sp>
        <p:nvSpPr>
          <p:cNvPr id="10" name="Date Placeholder 9">
            <a:extLst>
              <a:ext uri="{FF2B5EF4-FFF2-40B4-BE49-F238E27FC236}">
                <a16:creationId xmlns:a16="http://schemas.microsoft.com/office/drawing/2014/main" id="{82574524-6D35-F65F-291D-C661BC2839A9}"/>
              </a:ext>
            </a:extLst>
          </p:cNvPr>
          <p:cNvSpPr>
            <a:spLocks noGrp="1"/>
          </p:cNvSpPr>
          <p:nvPr>
            <p:ph type="dt" sz="half" idx="14"/>
          </p:nvPr>
        </p:nvSpPr>
        <p:spPr/>
        <p:txBody>
          <a:bodyPr/>
          <a:lstStyle/>
          <a:p>
            <a:fld id="{EF484BAB-BC70-496F-BE5F-77C3800258C1}" type="datetime1">
              <a:rPr lang="en-US" smtClean="0"/>
              <a:t>2/3/2026</a:t>
            </a:fld>
            <a:endParaRPr lang="en-US"/>
          </a:p>
        </p:txBody>
      </p:sp>
      <p:sp>
        <p:nvSpPr>
          <p:cNvPr id="12" name="Slide Number Placeholder 11">
            <a:extLst>
              <a:ext uri="{FF2B5EF4-FFF2-40B4-BE49-F238E27FC236}">
                <a16:creationId xmlns:a16="http://schemas.microsoft.com/office/drawing/2014/main" id="{551DEE08-81D7-3436-67E0-35E4159750B3}"/>
              </a:ext>
            </a:extLst>
          </p:cNvPr>
          <p:cNvSpPr>
            <a:spLocks noGrp="1"/>
          </p:cNvSpPr>
          <p:nvPr>
            <p:ph type="sldNum" sz="quarter" idx="16"/>
          </p:nvPr>
        </p:nvSpPr>
        <p:spPr/>
        <p:txBody>
          <a:bodyPr/>
          <a:lstStyle/>
          <a:p>
            <a:fld id="{DD84031F-D6BF-4677-B12E-7D8B88BA70F7}" type="slidenum">
              <a:rPr lang="en-US" smtClean="0"/>
              <a:t>‹#›</a:t>
            </a:fld>
            <a:endParaRPr lang="en-US"/>
          </a:p>
        </p:txBody>
      </p:sp>
      <p:cxnSp>
        <p:nvCxnSpPr>
          <p:cNvPr id="6" name="Straight Connector 5">
            <a:extLst>
              <a:ext uri="{FF2B5EF4-FFF2-40B4-BE49-F238E27FC236}">
                <a16:creationId xmlns:a16="http://schemas.microsoft.com/office/drawing/2014/main" id="{1A1234A2-3E92-F2E2-45A7-60E39396715E}"/>
              </a:ext>
            </a:extLst>
          </p:cNvPr>
          <p:cNvCxnSpPr>
            <a:cxnSpLocks/>
          </p:cNvCxnSpPr>
          <p:nvPr/>
        </p:nvCxnSpPr>
        <p:spPr>
          <a:xfrm>
            <a:off x="530352" y="5184424"/>
            <a:ext cx="11142182"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51A2847D-BCD1-DEA8-DC65-258A4946768E}"/>
              </a:ext>
            </a:extLst>
          </p:cNvPr>
          <p:cNvCxnSpPr>
            <a:cxnSpLocks/>
          </p:cNvCxnSpPr>
          <p:nvPr/>
        </p:nvCxnSpPr>
        <p:spPr>
          <a:xfrm>
            <a:off x="530352" y="6326367"/>
            <a:ext cx="11155680"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11607673"/>
      </p:ext>
    </p:extLst>
  </p:cSld>
  <p:clrMapOvr>
    <a:overrideClrMapping bg1="lt1" tx1="dk1" bg2="lt2" tx2="dk2" accent1="accent1" accent2="accent2" accent3="accent3" accent4="accent4" accent5="accent5" accent6="accent6" hlink="hlink" folHlink="folHlink"/>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Quote 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F0761-EA67-F7D1-62E4-095EADA262F0}"/>
              </a:ext>
            </a:extLst>
          </p:cNvPr>
          <p:cNvSpPr>
            <a:spLocks noGrp="1"/>
          </p:cNvSpPr>
          <p:nvPr>
            <p:ph type="title" hasCustomPrompt="1"/>
          </p:nvPr>
        </p:nvSpPr>
        <p:spPr>
          <a:xfrm>
            <a:off x="930302" y="5345083"/>
            <a:ext cx="10243537" cy="847899"/>
          </a:xfrm>
        </p:spPr>
        <p:txBody>
          <a:bodyPr anchor="ctr">
            <a:normAutofit/>
          </a:bodyPr>
          <a:lstStyle>
            <a:lvl1pPr marL="137160" indent="-137160" algn="ctr">
              <a:lnSpc>
                <a:spcPct val="110000"/>
              </a:lnSpc>
              <a:defRPr sz="1800" cap="none" baseline="0">
                <a:solidFill>
                  <a:schemeClr val="accent1"/>
                </a:solidFill>
                <a:latin typeface="+mn-lt"/>
              </a:defRPr>
            </a:lvl1pPr>
          </a:lstStyle>
          <a:p>
            <a:r>
              <a:rPr lang="en-US" dirty="0"/>
              <a:t>Quote Author</a:t>
            </a:r>
          </a:p>
        </p:txBody>
      </p:sp>
      <p:sp>
        <p:nvSpPr>
          <p:cNvPr id="7" name="Content Placeholder 6">
            <a:extLst>
              <a:ext uri="{FF2B5EF4-FFF2-40B4-BE49-F238E27FC236}">
                <a16:creationId xmlns:a16="http://schemas.microsoft.com/office/drawing/2014/main" id="{E5FAB025-061F-4B04-451A-37E42755863E}"/>
              </a:ext>
            </a:extLst>
          </p:cNvPr>
          <p:cNvSpPr>
            <a:spLocks noGrp="1"/>
          </p:cNvSpPr>
          <p:nvPr>
            <p:ph sz="quarter" idx="13" hasCustomPrompt="1"/>
          </p:nvPr>
        </p:nvSpPr>
        <p:spPr>
          <a:xfrm>
            <a:off x="930303" y="951364"/>
            <a:ext cx="10243536" cy="3794370"/>
          </a:xfrm>
        </p:spPr>
        <p:txBody>
          <a:bodyPr anchor="ctr">
            <a:normAutofit/>
          </a:bodyPr>
          <a:lstStyle>
            <a:lvl1pPr marL="0" indent="0" algn="ctr">
              <a:buNone/>
              <a:defRPr sz="4400" b="0" cap="all" spc="50" baseline="0">
                <a:solidFill>
                  <a:schemeClr val="tx1"/>
                </a:solidFill>
                <a:latin typeface="+mj-lt"/>
              </a:defRPr>
            </a:lvl1pPr>
            <a:lvl2pPr marL="228600" indent="0">
              <a:buNone/>
              <a:defRPr sz="4400" b="0" cap="all" spc="50" baseline="0">
                <a:solidFill>
                  <a:schemeClr val="accent1"/>
                </a:solidFill>
                <a:latin typeface="+mj-lt"/>
              </a:defRPr>
            </a:lvl2pPr>
            <a:lvl3pPr marL="457200" indent="0">
              <a:buNone/>
              <a:defRPr sz="4400" b="0" cap="all" spc="50" baseline="0">
                <a:solidFill>
                  <a:schemeClr val="accent1"/>
                </a:solidFill>
                <a:latin typeface="+mj-lt"/>
              </a:defRPr>
            </a:lvl3pPr>
            <a:lvl4pPr marL="685800" indent="0">
              <a:buNone/>
              <a:defRPr sz="4400" b="0" cap="all" spc="50" baseline="0">
                <a:solidFill>
                  <a:schemeClr val="accent1"/>
                </a:solidFill>
                <a:latin typeface="+mj-lt"/>
              </a:defRPr>
            </a:lvl4pPr>
            <a:lvl5pPr marL="914400" indent="0">
              <a:buNone/>
              <a:defRPr sz="4400" b="0" cap="all" spc="50" baseline="0">
                <a:solidFill>
                  <a:schemeClr val="accent1"/>
                </a:solidFill>
                <a:latin typeface="+mj-lt"/>
              </a:defRPr>
            </a:lvl5pPr>
          </a:lstStyle>
          <a:p>
            <a:pPr lvl="0"/>
            <a:r>
              <a:rPr lang="en-US" dirty="0"/>
              <a:t>Click to Edit Quote</a:t>
            </a:r>
          </a:p>
        </p:txBody>
      </p:sp>
      <p:sp>
        <p:nvSpPr>
          <p:cNvPr id="4" name="Footer Placeholder 3">
            <a:extLst>
              <a:ext uri="{FF2B5EF4-FFF2-40B4-BE49-F238E27FC236}">
                <a16:creationId xmlns:a16="http://schemas.microsoft.com/office/drawing/2014/main" id="{B54C2DF4-76B6-1299-74E1-66F403C01A3C}"/>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49A78CD0-57A9-DB86-E3A3-40628E6D68B7}"/>
              </a:ext>
            </a:extLst>
          </p:cNvPr>
          <p:cNvSpPr>
            <a:spLocks noGrp="1"/>
          </p:cNvSpPr>
          <p:nvPr>
            <p:ph type="dt" sz="half" idx="10"/>
          </p:nvPr>
        </p:nvSpPr>
        <p:spPr/>
        <p:txBody>
          <a:bodyPr/>
          <a:lstStyle/>
          <a:p>
            <a:fld id="{9245940F-B015-464A-92BD-FC8709C093C5}" type="datetime1">
              <a:rPr lang="en-US" smtClean="0"/>
              <a:t>2/3/2026</a:t>
            </a:fld>
            <a:endParaRPr lang="en-US"/>
          </a:p>
        </p:txBody>
      </p:sp>
      <p:sp>
        <p:nvSpPr>
          <p:cNvPr id="5" name="Slide Number Placeholder 4">
            <a:extLst>
              <a:ext uri="{FF2B5EF4-FFF2-40B4-BE49-F238E27FC236}">
                <a16:creationId xmlns:a16="http://schemas.microsoft.com/office/drawing/2014/main" id="{2535CA15-3DFE-125B-C658-77179EDEA2F0}"/>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8" name="Straight Connector 7">
            <a:extLst>
              <a:ext uri="{FF2B5EF4-FFF2-40B4-BE49-F238E27FC236}">
                <a16:creationId xmlns:a16="http://schemas.microsoft.com/office/drawing/2014/main" id="{56050A9D-B7C5-F464-79AD-0740B311B072}"/>
              </a:ext>
            </a:extLst>
          </p:cNvPr>
          <p:cNvCxnSpPr>
            <a:cxnSpLocks/>
          </p:cNvCxnSpPr>
          <p:nvPr/>
        </p:nvCxnSpPr>
        <p:spPr>
          <a:xfrm>
            <a:off x="524909" y="533400"/>
            <a:ext cx="11142182"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1A1234A2-3E92-F2E2-45A7-60E39396715E}"/>
              </a:ext>
            </a:extLst>
          </p:cNvPr>
          <p:cNvCxnSpPr>
            <a:cxnSpLocks/>
          </p:cNvCxnSpPr>
          <p:nvPr/>
        </p:nvCxnSpPr>
        <p:spPr>
          <a:xfrm>
            <a:off x="516418" y="5184424"/>
            <a:ext cx="11142182"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0F8BEE7C-4A94-0B15-16EB-46B45E9C057E}"/>
              </a:ext>
            </a:extLst>
          </p:cNvPr>
          <p:cNvCxnSpPr>
            <a:cxnSpLocks/>
          </p:cNvCxnSpPr>
          <p:nvPr/>
        </p:nvCxnSpPr>
        <p:spPr>
          <a:xfrm>
            <a:off x="507928" y="6324600"/>
            <a:ext cx="11159163"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63788849"/>
      </p:ext>
    </p:extLst>
  </p:cSld>
  <p:clrMapOvr>
    <a:overrideClrMapping bg1="lt1" tx1="dk1" bg2="lt2" tx2="dk2" accent1="accent1" accent2="accent2" accent3="accent3" accent4="accent4" accent5="accent5" accent6="accent6" hlink="hlink" folHlink="folHlink"/>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Quote 4">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F0761-EA67-F7D1-62E4-095EADA262F0}"/>
              </a:ext>
            </a:extLst>
          </p:cNvPr>
          <p:cNvSpPr>
            <a:spLocks noGrp="1"/>
          </p:cNvSpPr>
          <p:nvPr>
            <p:ph type="title" hasCustomPrompt="1"/>
          </p:nvPr>
        </p:nvSpPr>
        <p:spPr>
          <a:xfrm>
            <a:off x="1359764" y="5430743"/>
            <a:ext cx="9472473" cy="704081"/>
          </a:xfrm>
        </p:spPr>
        <p:txBody>
          <a:bodyPr anchor="ctr">
            <a:normAutofit/>
          </a:bodyPr>
          <a:lstStyle>
            <a:lvl1pPr marL="137160" indent="-137160" algn="ctr">
              <a:lnSpc>
                <a:spcPct val="100000"/>
              </a:lnSpc>
              <a:defRPr sz="1800" cap="all" baseline="0">
                <a:solidFill>
                  <a:schemeClr val="tx1"/>
                </a:solidFill>
                <a:latin typeface="+mj-lt"/>
              </a:defRPr>
            </a:lvl1pPr>
          </a:lstStyle>
          <a:p>
            <a:r>
              <a:rPr lang="en-US" dirty="0"/>
              <a:t>Quote Author</a:t>
            </a:r>
          </a:p>
        </p:txBody>
      </p:sp>
      <p:sp>
        <p:nvSpPr>
          <p:cNvPr id="7" name="Content Placeholder 6">
            <a:extLst>
              <a:ext uri="{FF2B5EF4-FFF2-40B4-BE49-F238E27FC236}">
                <a16:creationId xmlns:a16="http://schemas.microsoft.com/office/drawing/2014/main" id="{E5FAB025-061F-4B04-451A-37E42755863E}"/>
              </a:ext>
            </a:extLst>
          </p:cNvPr>
          <p:cNvSpPr>
            <a:spLocks noGrp="1"/>
          </p:cNvSpPr>
          <p:nvPr>
            <p:ph sz="quarter" idx="13" hasCustomPrompt="1"/>
          </p:nvPr>
        </p:nvSpPr>
        <p:spPr>
          <a:xfrm>
            <a:off x="1359761" y="1081377"/>
            <a:ext cx="9413534" cy="3597131"/>
          </a:xfrm>
        </p:spPr>
        <p:txBody>
          <a:bodyPr anchor="ctr">
            <a:normAutofit/>
          </a:bodyPr>
          <a:lstStyle>
            <a:lvl1pPr marL="0" indent="0" algn="ctr">
              <a:lnSpc>
                <a:spcPct val="100000"/>
              </a:lnSpc>
              <a:buNone/>
              <a:defRPr sz="4400" b="0" cap="none" spc="50" baseline="0">
                <a:solidFill>
                  <a:schemeClr val="tx1"/>
                </a:solidFill>
                <a:latin typeface="+mn-lt"/>
              </a:defRPr>
            </a:lvl1pPr>
            <a:lvl2pPr marL="228600" indent="0" algn="ctr">
              <a:lnSpc>
                <a:spcPct val="100000"/>
              </a:lnSpc>
              <a:buNone/>
              <a:defRPr sz="4000" b="0" cap="none" spc="50" baseline="0">
                <a:solidFill>
                  <a:schemeClr val="accent1"/>
                </a:solidFill>
                <a:latin typeface="+mn-lt"/>
              </a:defRPr>
            </a:lvl2pPr>
            <a:lvl3pPr marL="457200" indent="0" algn="ctr">
              <a:lnSpc>
                <a:spcPct val="100000"/>
              </a:lnSpc>
              <a:buNone/>
              <a:defRPr sz="3600" b="0" cap="none" spc="50" baseline="0">
                <a:solidFill>
                  <a:schemeClr val="accent1"/>
                </a:solidFill>
                <a:latin typeface="+mn-lt"/>
              </a:defRPr>
            </a:lvl3pPr>
            <a:lvl4pPr marL="685800" indent="0" algn="ctr">
              <a:lnSpc>
                <a:spcPct val="100000"/>
              </a:lnSpc>
              <a:buNone/>
              <a:defRPr sz="3200" b="0" cap="none" spc="50" baseline="0">
                <a:solidFill>
                  <a:schemeClr val="accent1"/>
                </a:solidFill>
                <a:latin typeface="+mn-lt"/>
              </a:defRPr>
            </a:lvl4pPr>
            <a:lvl5pPr marL="914400" indent="0" algn="ctr">
              <a:lnSpc>
                <a:spcPct val="100000"/>
              </a:lnSpc>
              <a:buNone/>
              <a:defRPr sz="2800" b="0" cap="none" spc="50" baseline="0">
                <a:solidFill>
                  <a:schemeClr val="accent1"/>
                </a:solidFill>
                <a:latin typeface="+mn-lt"/>
              </a:defRPr>
            </a:lvl5pPr>
          </a:lstStyle>
          <a:p>
            <a:pPr lvl="0"/>
            <a:r>
              <a:rPr lang="en-US" dirty="0"/>
              <a:t>Click to edit quote</a:t>
            </a:r>
          </a:p>
        </p:txBody>
      </p:sp>
      <p:sp>
        <p:nvSpPr>
          <p:cNvPr id="4" name="Footer Placeholder 3">
            <a:extLst>
              <a:ext uri="{FF2B5EF4-FFF2-40B4-BE49-F238E27FC236}">
                <a16:creationId xmlns:a16="http://schemas.microsoft.com/office/drawing/2014/main" id="{B54C2DF4-76B6-1299-74E1-66F403C01A3C}"/>
              </a:ext>
            </a:extLst>
          </p:cNvPr>
          <p:cNvSpPr>
            <a:spLocks noGrp="1"/>
          </p:cNvSpPr>
          <p:nvPr>
            <p:ph type="ftr" sz="quarter" idx="11"/>
          </p:nvPr>
        </p:nvSpPr>
        <p:spPr/>
        <p:txBody>
          <a:bodyPr/>
          <a:lstStyle>
            <a:lvl1pPr>
              <a:defRPr>
                <a:solidFill>
                  <a:schemeClr val="tx1"/>
                </a:solidFill>
              </a:defRPr>
            </a:lvl1pPr>
          </a:lstStyle>
          <a:p>
            <a:r>
              <a:rPr lang="en-US"/>
              <a:t>Sample Footer Text</a:t>
            </a:r>
          </a:p>
        </p:txBody>
      </p:sp>
      <p:sp>
        <p:nvSpPr>
          <p:cNvPr id="3" name="Date Placeholder 2">
            <a:extLst>
              <a:ext uri="{FF2B5EF4-FFF2-40B4-BE49-F238E27FC236}">
                <a16:creationId xmlns:a16="http://schemas.microsoft.com/office/drawing/2014/main" id="{49A78CD0-57A9-DB86-E3A3-40628E6D68B7}"/>
              </a:ext>
            </a:extLst>
          </p:cNvPr>
          <p:cNvSpPr>
            <a:spLocks noGrp="1"/>
          </p:cNvSpPr>
          <p:nvPr>
            <p:ph type="dt" sz="half" idx="10"/>
          </p:nvPr>
        </p:nvSpPr>
        <p:spPr/>
        <p:txBody>
          <a:bodyPr/>
          <a:lstStyle>
            <a:lvl1pPr>
              <a:defRPr>
                <a:solidFill>
                  <a:schemeClr val="tx1"/>
                </a:solidFill>
              </a:defRPr>
            </a:lvl1pPr>
          </a:lstStyle>
          <a:p>
            <a:fld id="{8E6C2023-0583-4B96-882C-68D22DCD46B6}" type="datetime1">
              <a:rPr lang="en-US" smtClean="0"/>
              <a:t>2/3/2026</a:t>
            </a:fld>
            <a:endParaRPr lang="en-US"/>
          </a:p>
        </p:txBody>
      </p:sp>
      <p:sp>
        <p:nvSpPr>
          <p:cNvPr id="5" name="Slide Number Placeholder 4">
            <a:extLst>
              <a:ext uri="{FF2B5EF4-FFF2-40B4-BE49-F238E27FC236}">
                <a16:creationId xmlns:a16="http://schemas.microsoft.com/office/drawing/2014/main" id="{2535CA15-3DFE-125B-C658-77179EDEA2F0}"/>
              </a:ext>
            </a:extLst>
          </p:cNvPr>
          <p:cNvSpPr>
            <a:spLocks noGrp="1"/>
          </p:cNvSpPr>
          <p:nvPr>
            <p:ph type="sldNum" sz="quarter" idx="12"/>
          </p:nvPr>
        </p:nvSpPr>
        <p:spPr/>
        <p:txBody>
          <a:bodyPr/>
          <a:lstStyle>
            <a:lvl1pPr>
              <a:defRPr>
                <a:solidFill>
                  <a:schemeClr val="tx1"/>
                </a:solidFill>
              </a:defRPr>
            </a:lvl1pPr>
          </a:lstStyle>
          <a:p>
            <a:fld id="{DD84031F-D6BF-4677-B12E-7D8B88BA70F7}" type="slidenum">
              <a:rPr lang="en-US" smtClean="0"/>
              <a:t>‹#›</a:t>
            </a:fld>
            <a:endParaRPr lang="en-US"/>
          </a:p>
        </p:txBody>
      </p:sp>
      <p:cxnSp>
        <p:nvCxnSpPr>
          <p:cNvPr id="10" name="Straight Connector 9">
            <a:extLst>
              <a:ext uri="{FF2B5EF4-FFF2-40B4-BE49-F238E27FC236}">
                <a16:creationId xmlns:a16="http://schemas.microsoft.com/office/drawing/2014/main" id="{3FD77A43-F5D0-235F-35F0-CBDFCF048764}"/>
              </a:ext>
            </a:extLst>
          </p:cNvPr>
          <p:cNvCxnSpPr>
            <a:cxnSpLocks/>
          </p:cNvCxnSpPr>
          <p:nvPr/>
        </p:nvCxnSpPr>
        <p:spPr>
          <a:xfrm>
            <a:off x="530352" y="530352"/>
            <a:ext cx="11159163" cy="0"/>
          </a:xfrm>
          <a:prstGeom prst="line">
            <a:avLst/>
          </a:prstGeom>
          <a:ln w="9525">
            <a:solidFill>
              <a:schemeClr val="tx2"/>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D4577989-BB5F-9AF1-A65F-3B2D0FDB6368}"/>
              </a:ext>
            </a:extLst>
          </p:cNvPr>
          <p:cNvCxnSpPr>
            <a:cxnSpLocks/>
          </p:cNvCxnSpPr>
          <p:nvPr/>
        </p:nvCxnSpPr>
        <p:spPr>
          <a:xfrm>
            <a:off x="530352" y="5180630"/>
            <a:ext cx="11159163" cy="0"/>
          </a:xfrm>
          <a:prstGeom prst="line">
            <a:avLst/>
          </a:prstGeom>
          <a:ln w="9525">
            <a:solidFill>
              <a:schemeClr val="tx2"/>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B066E7AB-929A-6900-35D9-F1C66399874C}"/>
              </a:ext>
            </a:extLst>
          </p:cNvPr>
          <p:cNvCxnSpPr>
            <a:cxnSpLocks/>
          </p:cNvCxnSpPr>
          <p:nvPr/>
        </p:nvCxnSpPr>
        <p:spPr>
          <a:xfrm>
            <a:off x="530352" y="6324600"/>
            <a:ext cx="11159163" cy="0"/>
          </a:xfrm>
          <a:prstGeom prst="line">
            <a:avLst/>
          </a:prstGeom>
          <a:ln w="9525">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171770"/>
      </p:ext>
    </p:extLst>
  </p:cSld>
  <p:clrMapOvr>
    <a:overrideClrMapping bg1="dk1" tx1="lt1" bg2="dk2" tx2="lt2" accent1="accent1" accent2="accent2" accent3="accent3" accent4="accent4" accent5="accent5" accent6="accent6" hlink="hlink" folHlink="folHlink"/>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p:cSld name="Two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4958D-8125-1BDA-53C9-9E2D338832F5}"/>
              </a:ext>
            </a:extLst>
          </p:cNvPr>
          <p:cNvSpPr>
            <a:spLocks noGrp="1"/>
          </p:cNvSpPr>
          <p:nvPr>
            <p:ph type="title"/>
          </p:nvPr>
        </p:nvSpPr>
        <p:spPr>
          <a:xfrm>
            <a:off x="419100" y="365760"/>
            <a:ext cx="11239498" cy="914400"/>
          </a:xfrm>
        </p:spPr>
        <p:txBody>
          <a:bodyPr anchor="b"/>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FB8DBCC-227D-BB0A-7CD5-02D66CF18745}"/>
              </a:ext>
            </a:extLst>
          </p:cNvPr>
          <p:cNvSpPr>
            <a:spLocks noGrp="1"/>
          </p:cNvSpPr>
          <p:nvPr>
            <p:ph sz="quarter" idx="15"/>
          </p:nvPr>
        </p:nvSpPr>
        <p:spPr>
          <a:xfrm>
            <a:off x="419100" y="1714500"/>
            <a:ext cx="5305425" cy="43894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a:extLst>
              <a:ext uri="{FF2B5EF4-FFF2-40B4-BE49-F238E27FC236}">
                <a16:creationId xmlns:a16="http://schemas.microsoft.com/office/drawing/2014/main" id="{0DBB7E01-A7E6-1882-4E9B-8EABAF71F969}"/>
              </a:ext>
            </a:extLst>
          </p:cNvPr>
          <p:cNvSpPr>
            <a:spLocks noGrp="1"/>
          </p:cNvSpPr>
          <p:nvPr>
            <p:ph sz="quarter" idx="16"/>
          </p:nvPr>
        </p:nvSpPr>
        <p:spPr>
          <a:xfrm>
            <a:off x="6345936" y="1719072"/>
            <a:ext cx="5321808" cy="43905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7D294A4A-89C4-68BF-6701-5C47F940E3D6}"/>
              </a:ext>
            </a:extLst>
          </p:cNvPr>
          <p:cNvSpPr>
            <a:spLocks noGrp="1"/>
          </p:cNvSpPr>
          <p:nvPr>
            <p:ph type="ftr" sz="quarter" idx="11"/>
          </p:nvPr>
        </p:nvSpPr>
        <p:spPr/>
        <p:txBody>
          <a:bodyPr/>
          <a:lstStyle/>
          <a:p>
            <a:r>
              <a:rPr lang="en-US"/>
              <a:t>Sample Footer Text</a:t>
            </a:r>
          </a:p>
        </p:txBody>
      </p:sp>
      <p:sp>
        <p:nvSpPr>
          <p:cNvPr id="7" name="Date Placeholder 6">
            <a:extLst>
              <a:ext uri="{FF2B5EF4-FFF2-40B4-BE49-F238E27FC236}">
                <a16:creationId xmlns:a16="http://schemas.microsoft.com/office/drawing/2014/main" id="{977908BC-F48B-81E4-8D93-7DB9E37161B6}"/>
              </a:ext>
            </a:extLst>
          </p:cNvPr>
          <p:cNvSpPr>
            <a:spLocks noGrp="1"/>
          </p:cNvSpPr>
          <p:nvPr>
            <p:ph type="dt" sz="half" idx="10"/>
          </p:nvPr>
        </p:nvSpPr>
        <p:spPr/>
        <p:txBody>
          <a:bodyPr/>
          <a:lstStyle/>
          <a:p>
            <a:fld id="{6504A9F1-814E-44B0-83E3-9DA02F3C243F}" type="datetime1">
              <a:rPr lang="en-US" smtClean="0"/>
              <a:t>2/3/2026</a:t>
            </a:fld>
            <a:endParaRPr lang="en-US"/>
          </a:p>
        </p:txBody>
      </p:sp>
      <p:sp>
        <p:nvSpPr>
          <p:cNvPr id="9" name="Slide Number Placeholder 8">
            <a:extLst>
              <a:ext uri="{FF2B5EF4-FFF2-40B4-BE49-F238E27FC236}">
                <a16:creationId xmlns:a16="http://schemas.microsoft.com/office/drawing/2014/main" id="{27F93A54-CB38-BEAF-260B-84EDDF3011D2}"/>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11" name="Straight Connector 10">
            <a:extLst>
              <a:ext uri="{FF2B5EF4-FFF2-40B4-BE49-F238E27FC236}">
                <a16:creationId xmlns:a16="http://schemas.microsoft.com/office/drawing/2014/main" id="{A90608C5-C55C-14AC-C8E9-7F0530018CE5}"/>
              </a:ext>
            </a:extLst>
          </p:cNvPr>
          <p:cNvCxnSpPr>
            <a:cxnSpLocks/>
          </p:cNvCxnSpPr>
          <p:nvPr/>
        </p:nvCxnSpPr>
        <p:spPr>
          <a:xfrm>
            <a:off x="533400" y="1357303"/>
            <a:ext cx="11159163"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90139848"/>
      </p:ext>
    </p:extLst>
  </p:cSld>
  <p:clrMapOvr>
    <a:overrideClrMapping bg1="lt1" tx1="dk1" bg2="lt2" tx2="dk2" accent1="accent1" accent2="accent2" accent3="accent3" accent4="accent4" accent5="accent5" accent6="accent6" hlink="hlink" folHlink="folHlink"/>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Comparison">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4958D-8125-1BDA-53C9-9E2D338832F5}"/>
              </a:ext>
            </a:extLst>
          </p:cNvPr>
          <p:cNvSpPr>
            <a:spLocks noGrp="1"/>
          </p:cNvSpPr>
          <p:nvPr>
            <p:ph type="title"/>
          </p:nvPr>
        </p:nvSpPr>
        <p:spPr>
          <a:xfrm>
            <a:off x="402335" y="365760"/>
            <a:ext cx="11256264" cy="914400"/>
          </a:xfr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7709FF10-A82A-AAEB-4B8C-921F3BA2028E}"/>
              </a:ext>
            </a:extLst>
          </p:cNvPr>
          <p:cNvSpPr>
            <a:spLocks noGrp="1"/>
          </p:cNvSpPr>
          <p:nvPr>
            <p:ph type="body" idx="1"/>
          </p:nvPr>
        </p:nvSpPr>
        <p:spPr>
          <a:xfrm>
            <a:off x="415048" y="1490472"/>
            <a:ext cx="5321808" cy="642902"/>
          </a:xfrm>
        </p:spPr>
        <p:txBody>
          <a:bodyPr anchor="b">
            <a:normAutofit/>
          </a:bodyPr>
          <a:lstStyle>
            <a:lvl1pPr marL="0" indent="0">
              <a:lnSpc>
                <a:spcPct val="100000"/>
              </a:lnSpc>
              <a:buNone/>
              <a:defRPr sz="22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CEFD932-A581-1A49-7FAF-0FED2E2BC182}"/>
              </a:ext>
            </a:extLst>
          </p:cNvPr>
          <p:cNvSpPr>
            <a:spLocks noGrp="1"/>
          </p:cNvSpPr>
          <p:nvPr>
            <p:ph sz="quarter" idx="15"/>
          </p:nvPr>
        </p:nvSpPr>
        <p:spPr>
          <a:xfrm>
            <a:off x="419100" y="2212975"/>
            <a:ext cx="5303838" cy="38925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A627A15-4AB2-F230-22C7-0605AFD7DF22}"/>
              </a:ext>
            </a:extLst>
          </p:cNvPr>
          <p:cNvSpPr>
            <a:spLocks noGrp="1"/>
          </p:cNvSpPr>
          <p:nvPr>
            <p:ph type="body" sz="quarter" idx="3"/>
          </p:nvPr>
        </p:nvSpPr>
        <p:spPr>
          <a:xfrm>
            <a:off x="6345936" y="1490472"/>
            <a:ext cx="5321808" cy="642902"/>
          </a:xfrm>
        </p:spPr>
        <p:txBody>
          <a:bodyPr anchor="b">
            <a:normAutofit/>
          </a:bodyPr>
          <a:lstStyle>
            <a:lvl1pPr marL="0" indent="0">
              <a:lnSpc>
                <a:spcPct val="100000"/>
              </a:lnSpc>
              <a:buNone/>
              <a:defRPr sz="22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11">
            <a:extLst>
              <a:ext uri="{FF2B5EF4-FFF2-40B4-BE49-F238E27FC236}">
                <a16:creationId xmlns:a16="http://schemas.microsoft.com/office/drawing/2014/main" id="{554404BD-8F2F-278E-C00B-3F1B1DE8CF2C}"/>
              </a:ext>
            </a:extLst>
          </p:cNvPr>
          <p:cNvSpPr>
            <a:spLocks noGrp="1"/>
          </p:cNvSpPr>
          <p:nvPr>
            <p:ph sz="quarter" idx="16"/>
          </p:nvPr>
        </p:nvSpPr>
        <p:spPr>
          <a:xfrm>
            <a:off x="6345238" y="2212975"/>
            <a:ext cx="5321808" cy="38925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7D294A4A-89C4-68BF-6701-5C47F940E3D6}"/>
              </a:ext>
            </a:extLst>
          </p:cNvPr>
          <p:cNvSpPr>
            <a:spLocks noGrp="1"/>
          </p:cNvSpPr>
          <p:nvPr>
            <p:ph type="ftr" sz="quarter" idx="11"/>
          </p:nvPr>
        </p:nvSpPr>
        <p:spPr/>
        <p:txBody>
          <a:bodyPr/>
          <a:lstStyle/>
          <a:p>
            <a:r>
              <a:rPr lang="en-US"/>
              <a:t>Sample Footer Text</a:t>
            </a:r>
          </a:p>
        </p:txBody>
      </p:sp>
      <p:sp>
        <p:nvSpPr>
          <p:cNvPr id="7" name="Date Placeholder 6">
            <a:extLst>
              <a:ext uri="{FF2B5EF4-FFF2-40B4-BE49-F238E27FC236}">
                <a16:creationId xmlns:a16="http://schemas.microsoft.com/office/drawing/2014/main" id="{977908BC-F48B-81E4-8D93-7DB9E37161B6}"/>
              </a:ext>
            </a:extLst>
          </p:cNvPr>
          <p:cNvSpPr>
            <a:spLocks noGrp="1"/>
          </p:cNvSpPr>
          <p:nvPr>
            <p:ph type="dt" sz="half" idx="10"/>
          </p:nvPr>
        </p:nvSpPr>
        <p:spPr/>
        <p:txBody>
          <a:bodyPr/>
          <a:lstStyle/>
          <a:p>
            <a:fld id="{6DF15078-AEDD-4B5A-AC6A-C8F87F9646E7}" type="datetime1">
              <a:rPr lang="en-US" smtClean="0"/>
              <a:t>2/3/2026</a:t>
            </a:fld>
            <a:endParaRPr lang="en-US"/>
          </a:p>
        </p:txBody>
      </p:sp>
      <p:sp>
        <p:nvSpPr>
          <p:cNvPr id="9" name="Slide Number Placeholder 8">
            <a:extLst>
              <a:ext uri="{FF2B5EF4-FFF2-40B4-BE49-F238E27FC236}">
                <a16:creationId xmlns:a16="http://schemas.microsoft.com/office/drawing/2014/main" id="{27F93A54-CB38-BEAF-260B-84EDDF3011D2}"/>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11" name="Straight Connector 10">
            <a:extLst>
              <a:ext uri="{FF2B5EF4-FFF2-40B4-BE49-F238E27FC236}">
                <a16:creationId xmlns:a16="http://schemas.microsoft.com/office/drawing/2014/main" id="{A90608C5-C55C-14AC-C8E9-7F0530018CE5}"/>
              </a:ext>
            </a:extLst>
          </p:cNvPr>
          <p:cNvCxnSpPr>
            <a:cxnSpLocks/>
          </p:cNvCxnSpPr>
          <p:nvPr/>
        </p:nvCxnSpPr>
        <p:spPr>
          <a:xfrm>
            <a:off x="530352" y="1357303"/>
            <a:ext cx="11159163"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38013132"/>
      </p:ext>
    </p:extLst>
  </p:cSld>
  <p:clrMapOvr>
    <a:overrideClrMapping bg1="lt1" tx1="dk1" bg2="lt2" tx2="dk2" accent1="accent1" accent2="accent2" accent3="accent3" accent4="accent4" accent5="accent5" accent6="accent6" hlink="hlink" folHlink="folHlink"/>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itle Only">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3695F-5E74-A380-8592-35FB6FC77542}"/>
              </a:ext>
            </a:extLst>
          </p:cNvPr>
          <p:cNvSpPr>
            <a:spLocks noGrp="1"/>
          </p:cNvSpPr>
          <p:nvPr>
            <p:ph type="title"/>
          </p:nvPr>
        </p:nvSpPr>
        <p:spPr/>
        <p:txBody>
          <a:body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09C6149D-58D4-7497-818C-CF30244A29A1}"/>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8E8D2567-C532-BD45-FA85-03DBE3B3C779}"/>
              </a:ext>
            </a:extLst>
          </p:cNvPr>
          <p:cNvSpPr>
            <a:spLocks noGrp="1"/>
          </p:cNvSpPr>
          <p:nvPr>
            <p:ph type="dt" sz="half" idx="10"/>
          </p:nvPr>
        </p:nvSpPr>
        <p:spPr/>
        <p:txBody>
          <a:bodyPr/>
          <a:lstStyle/>
          <a:p>
            <a:fld id="{51B2758D-8EE6-4CC5-A170-BE9501D7BCFF}" type="datetime1">
              <a:rPr lang="en-US" smtClean="0"/>
              <a:t>2/3/2026</a:t>
            </a:fld>
            <a:endParaRPr lang="en-US"/>
          </a:p>
        </p:txBody>
      </p:sp>
      <p:sp>
        <p:nvSpPr>
          <p:cNvPr id="5" name="Slide Number Placeholder 4">
            <a:extLst>
              <a:ext uri="{FF2B5EF4-FFF2-40B4-BE49-F238E27FC236}">
                <a16:creationId xmlns:a16="http://schemas.microsoft.com/office/drawing/2014/main" id="{ABC0E491-56EB-F527-8A63-FBEEE6196FBD}"/>
              </a:ext>
            </a:extLst>
          </p:cNvPr>
          <p:cNvSpPr>
            <a:spLocks noGrp="1"/>
          </p:cNvSpPr>
          <p:nvPr>
            <p:ph type="sldNum" sz="quarter" idx="12"/>
          </p:nvPr>
        </p:nvSpPr>
        <p:spPr/>
        <p:txBody>
          <a:bodyPr/>
          <a:lstStyle/>
          <a:p>
            <a:fld id="{DD84031F-D6BF-4677-B12E-7D8B88BA70F7}" type="slidenum">
              <a:rPr lang="en-US" smtClean="0"/>
              <a:t>‹#›</a:t>
            </a:fld>
            <a:endParaRPr lang="en-US"/>
          </a:p>
        </p:txBody>
      </p:sp>
    </p:spTree>
    <p:extLst>
      <p:ext uri="{BB962C8B-B14F-4D97-AF65-F5344CB8AC3E}">
        <p14:creationId xmlns:p14="http://schemas.microsoft.com/office/powerpoint/2010/main" val="315494639"/>
      </p:ext>
    </p:extLst>
  </p:cSld>
  <p:clrMapOvr>
    <a:overrideClrMapping bg1="lt1" tx1="dk1" bg2="lt2" tx2="dk2" accent1="accent1" accent2="accent2" accent3="accent3" accent4="accent4" accent5="accent5" accent6="accent6" hlink="hlink" folHlink="folHlink"/>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p:cSld name="Empty">
    <p:bg>
      <p:bgRef idx="1001">
        <a:schemeClr val="bg1"/>
      </p:bgRef>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FE9D82C-4607-0C9D-F241-D35DBEFEF4B1}"/>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B4DCFCC5-7F8E-F549-57BA-7303E9F17466}"/>
              </a:ext>
            </a:extLst>
          </p:cNvPr>
          <p:cNvSpPr>
            <a:spLocks noGrp="1"/>
          </p:cNvSpPr>
          <p:nvPr>
            <p:ph type="dt" sz="half" idx="10"/>
          </p:nvPr>
        </p:nvSpPr>
        <p:spPr/>
        <p:txBody>
          <a:bodyPr/>
          <a:lstStyle/>
          <a:p>
            <a:fld id="{0FCB484E-FEE6-4572-A5E5-40AFA2254CF8}" type="datetime1">
              <a:rPr lang="en-US" smtClean="0"/>
              <a:t>2/3/2026</a:t>
            </a:fld>
            <a:endParaRPr lang="en-US"/>
          </a:p>
        </p:txBody>
      </p:sp>
      <p:sp>
        <p:nvSpPr>
          <p:cNvPr id="5" name="Slide Number Placeholder 4">
            <a:extLst>
              <a:ext uri="{FF2B5EF4-FFF2-40B4-BE49-F238E27FC236}">
                <a16:creationId xmlns:a16="http://schemas.microsoft.com/office/drawing/2014/main" id="{457BEB6A-C028-DA7D-C516-2F1316F031AB}"/>
              </a:ext>
            </a:extLst>
          </p:cNvPr>
          <p:cNvSpPr>
            <a:spLocks noGrp="1"/>
          </p:cNvSpPr>
          <p:nvPr>
            <p:ph type="sldNum" sz="quarter" idx="12"/>
          </p:nvPr>
        </p:nvSpPr>
        <p:spPr/>
        <p:txBody>
          <a:bodyPr/>
          <a:lstStyle/>
          <a:p>
            <a:fld id="{DD84031F-D6BF-4677-B12E-7D8B88BA70F7}" type="slidenum">
              <a:rPr lang="en-US" smtClean="0"/>
              <a:t>‹#›</a:t>
            </a:fld>
            <a:endParaRPr lang="en-US"/>
          </a:p>
        </p:txBody>
      </p:sp>
    </p:spTree>
    <p:extLst>
      <p:ext uri="{BB962C8B-B14F-4D97-AF65-F5344CB8AC3E}">
        <p14:creationId xmlns:p14="http://schemas.microsoft.com/office/powerpoint/2010/main" val="776097247"/>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Title with Picture 4">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77CE2-4402-942B-FD26-6E29BDAB9B47}"/>
              </a:ext>
            </a:extLst>
          </p:cNvPr>
          <p:cNvSpPr>
            <a:spLocks noGrp="1"/>
          </p:cNvSpPr>
          <p:nvPr>
            <p:ph type="title"/>
          </p:nvPr>
        </p:nvSpPr>
        <p:spPr>
          <a:xfrm>
            <a:off x="429901" y="5056743"/>
            <a:ext cx="11339400" cy="966902"/>
          </a:xfrm>
        </p:spPr>
        <p:txBody>
          <a:bodyPr anchor="b">
            <a:normAutofit/>
          </a:bodyPr>
          <a:lstStyle>
            <a:lvl1pPr>
              <a:defRPr sz="4800">
                <a:solidFill>
                  <a:schemeClr val="tx1"/>
                </a:solidFill>
              </a:defRPr>
            </a:lvl1pPr>
          </a:lstStyle>
          <a:p>
            <a:r>
              <a:rPr lang="en-US"/>
              <a:t>Click to edit Master title style</a:t>
            </a:r>
            <a:endParaRPr lang="en-US" dirty="0"/>
          </a:p>
        </p:txBody>
      </p:sp>
      <p:sp>
        <p:nvSpPr>
          <p:cNvPr id="9" name="Picture Placeholder 8">
            <a:extLst>
              <a:ext uri="{FF2B5EF4-FFF2-40B4-BE49-F238E27FC236}">
                <a16:creationId xmlns:a16="http://schemas.microsoft.com/office/drawing/2014/main" id="{6D3F2A15-2C96-2533-3F11-3EFA30B56716}"/>
              </a:ext>
            </a:extLst>
          </p:cNvPr>
          <p:cNvSpPr>
            <a:spLocks noGrp="1"/>
          </p:cNvSpPr>
          <p:nvPr>
            <p:ph type="pic" sz="quarter" idx="13" hasCustomPrompt="1"/>
          </p:nvPr>
        </p:nvSpPr>
        <p:spPr>
          <a:xfrm>
            <a:off x="0" y="0"/>
            <a:ext cx="12192000" cy="4930912"/>
          </a:xfrm>
          <a:blipFill>
            <a:blip r:embed="rId2">
              <a:alphaModFix amt="70000"/>
            </a:blip>
            <a:stretch>
              <a:fillRect/>
            </a:stretch>
          </a:blipFill>
          <a:effectLst>
            <a:outerShdw blurRad="203200" dist="12700" dir="7800000" algn="r" rotWithShape="0">
              <a:prstClr val="black">
                <a:alpha val="10000"/>
              </a:prstClr>
            </a:outerShdw>
          </a:effectLst>
        </p:spPr>
        <p:txBody>
          <a:bodyPr/>
          <a:lstStyle>
            <a:lvl1pPr marL="0" indent="0">
              <a:buNone/>
              <a:defRPr/>
            </a:lvl1pPr>
          </a:lstStyle>
          <a:p>
            <a:r>
              <a:rPr lang="en-US" dirty="0"/>
              <a:t> </a:t>
            </a:r>
          </a:p>
        </p:txBody>
      </p:sp>
      <p:sp>
        <p:nvSpPr>
          <p:cNvPr id="3" name="Text Placeholder 2">
            <a:extLst>
              <a:ext uri="{FF2B5EF4-FFF2-40B4-BE49-F238E27FC236}">
                <a16:creationId xmlns:a16="http://schemas.microsoft.com/office/drawing/2014/main" id="{4FF79075-DF30-526B-9548-3F9D7EF9FAA8}"/>
              </a:ext>
            </a:extLst>
          </p:cNvPr>
          <p:cNvSpPr>
            <a:spLocks noGrp="1"/>
          </p:cNvSpPr>
          <p:nvPr>
            <p:ph type="body" idx="1"/>
          </p:nvPr>
        </p:nvSpPr>
        <p:spPr>
          <a:xfrm>
            <a:off x="429902" y="5979576"/>
            <a:ext cx="11339400" cy="365126"/>
          </a:xfrm>
        </p:spPr>
        <p:txBody>
          <a:bodyPr anchor="t">
            <a:normAutofit/>
          </a:bodyPr>
          <a:lstStyle>
            <a:lvl1pPr marL="0" indent="0">
              <a:buNone/>
              <a:defRPr sz="1800">
                <a:solidFill>
                  <a:schemeClr val="tx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8" name="Footer Placeholder 7">
            <a:extLst>
              <a:ext uri="{FF2B5EF4-FFF2-40B4-BE49-F238E27FC236}">
                <a16:creationId xmlns:a16="http://schemas.microsoft.com/office/drawing/2014/main" id="{3F256503-7989-932D-DE04-B424AC0B97DF}"/>
              </a:ext>
            </a:extLst>
          </p:cNvPr>
          <p:cNvSpPr>
            <a:spLocks noGrp="1"/>
          </p:cNvSpPr>
          <p:nvPr>
            <p:ph type="ftr" sz="quarter" idx="15"/>
          </p:nvPr>
        </p:nvSpPr>
        <p:spPr/>
        <p:txBody>
          <a:bodyPr/>
          <a:lstStyle/>
          <a:p>
            <a:r>
              <a:rPr lang="en-US"/>
              <a:t>Sample Footer Text</a:t>
            </a:r>
          </a:p>
        </p:txBody>
      </p:sp>
      <p:sp>
        <p:nvSpPr>
          <p:cNvPr id="7" name="Date Placeholder 6">
            <a:extLst>
              <a:ext uri="{FF2B5EF4-FFF2-40B4-BE49-F238E27FC236}">
                <a16:creationId xmlns:a16="http://schemas.microsoft.com/office/drawing/2014/main" id="{623E99C9-C336-E83E-56A6-D68659547CAF}"/>
              </a:ext>
            </a:extLst>
          </p:cNvPr>
          <p:cNvSpPr>
            <a:spLocks noGrp="1"/>
          </p:cNvSpPr>
          <p:nvPr>
            <p:ph type="dt" sz="half" idx="14"/>
          </p:nvPr>
        </p:nvSpPr>
        <p:spPr/>
        <p:txBody>
          <a:bodyPr/>
          <a:lstStyle/>
          <a:p>
            <a:fld id="{C135F28A-0986-4E7B-B35D-341D39FBD191}" type="datetime1">
              <a:rPr lang="en-US" smtClean="0"/>
              <a:t>2/3/2026</a:t>
            </a:fld>
            <a:endParaRPr lang="en-US"/>
          </a:p>
        </p:txBody>
      </p:sp>
      <p:sp>
        <p:nvSpPr>
          <p:cNvPr id="10" name="Slide Number Placeholder 9">
            <a:extLst>
              <a:ext uri="{FF2B5EF4-FFF2-40B4-BE49-F238E27FC236}">
                <a16:creationId xmlns:a16="http://schemas.microsoft.com/office/drawing/2014/main" id="{757A77FC-B384-BD30-0961-237F594F200F}"/>
              </a:ext>
            </a:extLst>
          </p:cNvPr>
          <p:cNvSpPr>
            <a:spLocks noGrp="1"/>
          </p:cNvSpPr>
          <p:nvPr>
            <p:ph type="sldNum" sz="quarter" idx="16"/>
          </p:nvPr>
        </p:nvSpPr>
        <p:spPr/>
        <p:txBody>
          <a:bodyPr/>
          <a:lstStyle/>
          <a:p>
            <a:fld id="{DD84031F-D6BF-4677-B12E-7D8B88BA70F7}" type="slidenum">
              <a:rPr lang="en-US" smtClean="0"/>
              <a:t>‹#›</a:t>
            </a:fld>
            <a:endParaRPr lang="en-US"/>
          </a:p>
        </p:txBody>
      </p:sp>
    </p:spTree>
    <p:extLst>
      <p:ext uri="{BB962C8B-B14F-4D97-AF65-F5344CB8AC3E}">
        <p14:creationId xmlns:p14="http://schemas.microsoft.com/office/powerpoint/2010/main" val="1066283902"/>
      </p:ext>
    </p:extLst>
  </p:cSld>
  <p:clrMapOvr>
    <a:overrideClrMapping bg1="lt1" tx1="dk1" bg2="lt2" tx2="dk2" accent1="accent1" accent2="accent2" accent3="accent3" accent4="accent4" accent5="accent5" accent6="accent6" hlink="hlink" folHlink="folHlink"/>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Tx" preserve="1">
  <p:cSld name="Content with Caption">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2BEA7-A772-B39C-F049-D8BA2D3F4EF5}"/>
              </a:ext>
            </a:extLst>
          </p:cNvPr>
          <p:cNvSpPr>
            <a:spLocks noGrp="1"/>
          </p:cNvSpPr>
          <p:nvPr>
            <p:ph type="title"/>
          </p:nvPr>
        </p:nvSpPr>
        <p:spPr>
          <a:xfrm>
            <a:off x="449836" y="694943"/>
            <a:ext cx="3915473" cy="1325880"/>
          </a:xfrm>
        </p:spPr>
        <p:txBody>
          <a:bodyPr anchor="t"/>
          <a:lstStyle>
            <a:lvl1pPr>
              <a:defRPr sz="3200"/>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0D5693C4-36AD-07F9-763E-EE5FC9DFB1AD}"/>
              </a:ext>
            </a:extLst>
          </p:cNvPr>
          <p:cNvSpPr>
            <a:spLocks noGrp="1"/>
          </p:cNvSpPr>
          <p:nvPr>
            <p:ph type="body" sz="half" idx="2"/>
          </p:nvPr>
        </p:nvSpPr>
        <p:spPr>
          <a:xfrm>
            <a:off x="433072" y="2057400"/>
            <a:ext cx="3932237" cy="417690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10FB4614-4148-D757-88D0-D93E5E1EA1A0}"/>
              </a:ext>
            </a:extLst>
          </p:cNvPr>
          <p:cNvSpPr>
            <a:spLocks noGrp="1"/>
          </p:cNvSpPr>
          <p:nvPr>
            <p:ph idx="1"/>
          </p:nvPr>
        </p:nvSpPr>
        <p:spPr>
          <a:xfrm>
            <a:off x="5183188" y="694943"/>
            <a:ext cx="6483096" cy="5539363"/>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a16="http://schemas.microsoft.com/office/drawing/2014/main" id="{71AADC46-B01E-DA2E-F24C-C48F5253DD00}"/>
              </a:ext>
            </a:extLst>
          </p:cNvPr>
          <p:cNvSpPr>
            <a:spLocks noGrp="1"/>
          </p:cNvSpPr>
          <p:nvPr>
            <p:ph type="ftr" sz="quarter" idx="11"/>
          </p:nvPr>
        </p:nvSpPr>
        <p:spPr/>
        <p:txBody>
          <a:bodyPr/>
          <a:lstStyle/>
          <a:p>
            <a:r>
              <a:rPr lang="en-US"/>
              <a:t>Sample Footer Text</a:t>
            </a:r>
          </a:p>
        </p:txBody>
      </p:sp>
      <p:sp>
        <p:nvSpPr>
          <p:cNvPr id="5" name="Date Placeholder 4">
            <a:extLst>
              <a:ext uri="{FF2B5EF4-FFF2-40B4-BE49-F238E27FC236}">
                <a16:creationId xmlns:a16="http://schemas.microsoft.com/office/drawing/2014/main" id="{B71A6063-F591-A804-79FE-A80AD399139E}"/>
              </a:ext>
            </a:extLst>
          </p:cNvPr>
          <p:cNvSpPr>
            <a:spLocks noGrp="1"/>
          </p:cNvSpPr>
          <p:nvPr>
            <p:ph type="dt" sz="half" idx="10"/>
          </p:nvPr>
        </p:nvSpPr>
        <p:spPr/>
        <p:txBody>
          <a:bodyPr/>
          <a:lstStyle/>
          <a:p>
            <a:fld id="{A57FC195-9048-4969-9920-6939BE28AE8D}" type="datetime1">
              <a:rPr lang="en-US" smtClean="0"/>
              <a:t>2/3/2026</a:t>
            </a:fld>
            <a:endParaRPr lang="en-US"/>
          </a:p>
        </p:txBody>
      </p:sp>
      <p:sp>
        <p:nvSpPr>
          <p:cNvPr id="7" name="Slide Number Placeholder 6">
            <a:extLst>
              <a:ext uri="{FF2B5EF4-FFF2-40B4-BE49-F238E27FC236}">
                <a16:creationId xmlns:a16="http://schemas.microsoft.com/office/drawing/2014/main" id="{4BEFF439-6DA2-A61B-C94C-BEDC2411D6CC}"/>
              </a:ext>
            </a:extLst>
          </p:cNvPr>
          <p:cNvSpPr>
            <a:spLocks noGrp="1"/>
          </p:cNvSpPr>
          <p:nvPr>
            <p:ph type="sldNum" sz="quarter" idx="12"/>
          </p:nvPr>
        </p:nvSpPr>
        <p:spPr/>
        <p:txBody>
          <a:bodyPr/>
          <a:lstStyle/>
          <a:p>
            <a:fld id="{DD84031F-D6BF-4677-B12E-7D8B88BA70F7}" type="slidenum">
              <a:rPr lang="en-US" smtClean="0"/>
              <a:t>‹#›</a:t>
            </a:fld>
            <a:endParaRPr lang="en-US"/>
          </a:p>
        </p:txBody>
      </p:sp>
    </p:spTree>
    <p:extLst>
      <p:ext uri="{BB962C8B-B14F-4D97-AF65-F5344CB8AC3E}">
        <p14:creationId xmlns:p14="http://schemas.microsoft.com/office/powerpoint/2010/main" val="1275495294"/>
      </p:ext>
    </p:extLst>
  </p:cSld>
  <p:clrMapOvr>
    <a:overrideClrMapping bg1="lt1" tx1="dk1" bg2="lt2" tx2="dk2" accent1="accent1" accent2="accent2" accent3="accent3" accent4="accent4" accent5="accent5" accent6="accent6" hlink="hlink" folHlink="folHlink"/>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EFA5E-0A3D-E6AD-3C21-DC40BCDEC609}"/>
              </a:ext>
            </a:extLst>
          </p:cNvPr>
          <p:cNvSpPr>
            <a:spLocks noGrp="1"/>
          </p:cNvSpPr>
          <p:nvPr>
            <p:ph type="title"/>
          </p:nvPr>
        </p:nvSpPr>
        <p:spPr>
          <a:xfrm>
            <a:off x="419101" y="694944"/>
            <a:ext cx="3526816" cy="1711825"/>
          </a:xfrm>
        </p:spPr>
        <p:txBody>
          <a:bodyPr anchor="t"/>
          <a:lstStyle>
            <a:lvl1pPr>
              <a:defRPr sz="3200"/>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7CBA8418-7980-9A18-053B-82E4F16EBD61}"/>
              </a:ext>
            </a:extLst>
          </p:cNvPr>
          <p:cNvSpPr>
            <a:spLocks noGrp="1"/>
          </p:cNvSpPr>
          <p:nvPr>
            <p:ph type="body" sz="half" idx="2"/>
          </p:nvPr>
        </p:nvSpPr>
        <p:spPr>
          <a:xfrm>
            <a:off x="425389" y="2508261"/>
            <a:ext cx="3520528" cy="372794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a:extLst>
              <a:ext uri="{FF2B5EF4-FFF2-40B4-BE49-F238E27FC236}">
                <a16:creationId xmlns:a16="http://schemas.microsoft.com/office/drawing/2014/main" id="{126F9F06-BE63-8EE7-74C5-6D0E3F9B7571}"/>
              </a:ext>
            </a:extLst>
          </p:cNvPr>
          <p:cNvSpPr>
            <a:spLocks noGrp="1"/>
          </p:cNvSpPr>
          <p:nvPr>
            <p:ph type="pic" idx="1" hasCustomPrompt="1"/>
          </p:nvPr>
        </p:nvSpPr>
        <p:spPr>
          <a:xfrm>
            <a:off x="4419600" y="533400"/>
            <a:ext cx="7239000" cy="5791199"/>
          </a:xfrm>
          <a:blipFill>
            <a:blip r:embed="rId2">
              <a:alphaModFix amt="70000"/>
            </a:blip>
            <a:stretch>
              <a:fillRect/>
            </a:stretch>
          </a:blipFill>
          <a:effectLst>
            <a:outerShdw blurRad="203200" dist="12700" dir="7800000" algn="r" rotWithShape="0">
              <a:prstClr val="black">
                <a:alpha val="10000"/>
              </a:prstClr>
            </a:outerShdw>
          </a:effectLst>
        </p:spPr>
        <p:txBody>
          <a:bodyPr vert="horz" lIns="91440" tIns="45720" rIns="91440" bIns="45720" rtlCol="0">
            <a:normAutofit/>
          </a:bodyPr>
          <a:lstStyle>
            <a:lvl1pPr marL="0" indent="0">
              <a:buNone/>
              <a:defRPr lang="en-US"/>
            </a:lvl1pPr>
          </a:lstStyle>
          <a:p>
            <a:pPr lvl="0"/>
            <a:r>
              <a:rPr lang="en-US" dirty="0"/>
              <a:t> </a:t>
            </a:r>
          </a:p>
        </p:txBody>
      </p:sp>
      <p:sp>
        <p:nvSpPr>
          <p:cNvPr id="6" name="Footer Placeholder 5">
            <a:extLst>
              <a:ext uri="{FF2B5EF4-FFF2-40B4-BE49-F238E27FC236}">
                <a16:creationId xmlns:a16="http://schemas.microsoft.com/office/drawing/2014/main" id="{E7F485A3-3BFA-4B57-F6E5-5F41542B7BBD}"/>
              </a:ext>
            </a:extLst>
          </p:cNvPr>
          <p:cNvSpPr>
            <a:spLocks noGrp="1"/>
          </p:cNvSpPr>
          <p:nvPr>
            <p:ph type="ftr" sz="quarter" idx="11"/>
          </p:nvPr>
        </p:nvSpPr>
        <p:spPr/>
        <p:txBody>
          <a:bodyPr/>
          <a:lstStyle/>
          <a:p>
            <a:r>
              <a:rPr lang="en-US" dirty="0"/>
              <a:t>Sample Footer Text</a:t>
            </a:r>
          </a:p>
        </p:txBody>
      </p:sp>
      <p:sp>
        <p:nvSpPr>
          <p:cNvPr id="5" name="Date Placeholder 4">
            <a:extLst>
              <a:ext uri="{FF2B5EF4-FFF2-40B4-BE49-F238E27FC236}">
                <a16:creationId xmlns:a16="http://schemas.microsoft.com/office/drawing/2014/main" id="{600AC9F0-6744-73C8-54FC-5C12BA7BF791}"/>
              </a:ext>
            </a:extLst>
          </p:cNvPr>
          <p:cNvSpPr>
            <a:spLocks noGrp="1"/>
          </p:cNvSpPr>
          <p:nvPr>
            <p:ph type="dt" sz="half" idx="10"/>
          </p:nvPr>
        </p:nvSpPr>
        <p:spPr/>
        <p:txBody>
          <a:bodyPr/>
          <a:lstStyle/>
          <a:p>
            <a:fld id="{8CCE6180-3A1B-4424-AB9F-671C4EBC0A2E}" type="datetime1">
              <a:rPr lang="en-US" smtClean="0"/>
              <a:t>2/3/2026</a:t>
            </a:fld>
            <a:endParaRPr lang="en-US" dirty="0"/>
          </a:p>
        </p:txBody>
      </p:sp>
      <p:sp>
        <p:nvSpPr>
          <p:cNvPr id="7" name="Slide Number Placeholder 6">
            <a:extLst>
              <a:ext uri="{FF2B5EF4-FFF2-40B4-BE49-F238E27FC236}">
                <a16:creationId xmlns:a16="http://schemas.microsoft.com/office/drawing/2014/main" id="{31BAB9F6-C801-466A-4C39-23DCB1CD5489}"/>
              </a:ext>
            </a:extLst>
          </p:cNvPr>
          <p:cNvSpPr>
            <a:spLocks noGrp="1"/>
          </p:cNvSpPr>
          <p:nvPr>
            <p:ph type="sldNum" sz="quarter" idx="12"/>
          </p:nvPr>
        </p:nvSpPr>
        <p:spPr/>
        <p:txBody>
          <a:bodyPr/>
          <a:lstStyle/>
          <a:p>
            <a:fld id="{DD84031F-D6BF-4677-B12E-7D8B88BA70F7}" type="slidenum">
              <a:rPr lang="en-US" smtClean="0"/>
              <a:t>‹#›</a:t>
            </a:fld>
            <a:endParaRPr lang="en-US" dirty="0"/>
          </a:p>
        </p:txBody>
      </p:sp>
      <p:cxnSp>
        <p:nvCxnSpPr>
          <p:cNvPr id="9" name="Straight Connector 8">
            <a:extLst>
              <a:ext uri="{FF2B5EF4-FFF2-40B4-BE49-F238E27FC236}">
                <a16:creationId xmlns:a16="http://schemas.microsoft.com/office/drawing/2014/main" id="{924215D5-0C4C-2E49-3A06-C65652576A64}"/>
              </a:ext>
            </a:extLst>
          </p:cNvPr>
          <p:cNvCxnSpPr>
            <a:cxnSpLocks/>
          </p:cNvCxnSpPr>
          <p:nvPr/>
        </p:nvCxnSpPr>
        <p:spPr>
          <a:xfrm>
            <a:off x="533400" y="533400"/>
            <a:ext cx="3503763"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90757598"/>
      </p:ext>
    </p:extLst>
  </p:cSld>
  <p:clrMapOvr>
    <a:overrideClrMapping bg1="lt1" tx1="dk1" bg2="lt2" tx2="dk2" accent1="accent1" accent2="accent2" accent3="accent3" accent4="accent4" accent5="accent5" accent6="accent6" hlink="hlink" folHlink="folHlink"/>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p:cSld name="Conclusion">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02336" y="541942"/>
            <a:ext cx="11256264" cy="2225185"/>
          </a:xfrm>
        </p:spPr>
        <p:txBody>
          <a:bodyPr anchor="b">
            <a:normAutofit/>
          </a:bodyPr>
          <a:lstStyle>
            <a:lvl1pPr>
              <a:defRPr sz="7200">
                <a:solidFill>
                  <a:schemeClr val="accent1"/>
                </a:solidFill>
              </a:defRPr>
            </a:lvl1pPr>
          </a:lstStyle>
          <a:p>
            <a:r>
              <a:rPr lang="en-US"/>
              <a:t>Click to edit Master title style</a:t>
            </a:r>
            <a:endParaRPr lang="en-US" dirty="0"/>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419099" y="3423301"/>
            <a:ext cx="11239499" cy="2901298"/>
          </a:xfrm>
        </p:spPr>
        <p:txBody>
          <a:bodyPr vert="horz" lIns="91440" tIns="45720" rIns="91440" bIns="45720" rtlCol="0">
            <a:normAutofit/>
          </a:bodyPr>
          <a:lstStyle>
            <a:lvl1pPr marL="0" indent="0">
              <a:buNone/>
              <a:defRPr lang="en-US" dirty="0"/>
            </a:lvl1pPr>
            <a:lvl2pPr marL="457200" indent="0">
              <a:buNone/>
              <a:defRPr lang="en-US" dirty="0"/>
            </a:lvl2pPr>
            <a:lvl3pPr marL="914400" indent="0">
              <a:buNone/>
              <a:defRPr lang="en-US" dirty="0"/>
            </a:lvl3pPr>
            <a:lvl4pPr marL="1371600" indent="0">
              <a:buNone/>
              <a:defRPr lang="en-US" dirty="0"/>
            </a:lvl4pPr>
            <a:lvl5pPr marL="1828800" indent="0">
              <a:buNone/>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E2C22330-A382-475A-8519-6A39191EC88E}" type="datetime1">
              <a:rPr lang="en-US" smtClean="0"/>
              <a:t>2/3/2026</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3" name="Straight Connector 2">
            <a:extLst>
              <a:ext uri="{FF2B5EF4-FFF2-40B4-BE49-F238E27FC236}">
                <a16:creationId xmlns:a16="http://schemas.microsoft.com/office/drawing/2014/main" id="{BFD55B63-1406-DAD2-DBAB-BD87EA2FB540}"/>
              </a:ext>
            </a:extLst>
          </p:cNvPr>
          <p:cNvCxnSpPr>
            <a:cxnSpLocks/>
          </p:cNvCxnSpPr>
          <p:nvPr/>
        </p:nvCxnSpPr>
        <p:spPr>
          <a:xfrm>
            <a:off x="533400" y="2978854"/>
            <a:ext cx="11159163"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06952233"/>
      </p:ext>
    </p:extLst>
  </p:cSld>
  <p:clrMapOvr>
    <a:overrideClrMapping bg1="lt1" tx1="dk1" bg2="lt2" tx2="dk2" accent1="accent1" accent2="accent2" accent3="accent3" accent4="accent4" accent5="accent5" accent6="accent6" hlink="hlink" folHlink="folHlink"/>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p:cSld name="Conclusion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02336" y="1836238"/>
            <a:ext cx="11256264" cy="2512732"/>
          </a:xfrm>
        </p:spPr>
        <p:txBody>
          <a:bodyPr anchor="b">
            <a:normAutofit/>
          </a:bodyPr>
          <a:lstStyle>
            <a:lvl1pPr>
              <a:defRPr sz="7200">
                <a:solidFill>
                  <a:schemeClr val="accent1"/>
                </a:solidFill>
              </a:defRPr>
            </a:lvl1pPr>
          </a:lstStyle>
          <a:p>
            <a:r>
              <a:rPr lang="en-US"/>
              <a:t>Click to edit Master title style</a:t>
            </a:r>
            <a:endParaRPr lang="en-US" dirty="0"/>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419099" y="4834052"/>
            <a:ext cx="11239499" cy="1405479"/>
          </a:xfrm>
        </p:spPr>
        <p:txBody>
          <a:bodyPr vert="horz" lIns="91440" tIns="45720" rIns="91440" bIns="45720" rtlCol="0" anchor="t">
            <a:noAutofit/>
          </a:bodyPr>
          <a:lstStyle>
            <a:lvl1pPr marL="0" indent="0">
              <a:buNone/>
              <a:defRPr lang="en-US" sz="2000" dirty="0"/>
            </a:lvl1pPr>
            <a:lvl2pPr marL="457200" indent="0">
              <a:buNone/>
              <a:defRPr lang="en-US" sz="1800" dirty="0"/>
            </a:lvl2pPr>
            <a:lvl3pPr marL="914400" indent="0">
              <a:buNone/>
              <a:defRPr lang="en-US" sz="1600" dirty="0"/>
            </a:lvl3pPr>
            <a:lvl4pPr marL="1371600" indent="0">
              <a:buNone/>
              <a:defRPr lang="en-US" sz="1400" dirty="0"/>
            </a:lvl4pPr>
            <a:lvl5pPr marL="1828800" indent="0">
              <a:buNone/>
              <a:defRPr lang="en-US" sz="14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6E20DC0D-99C6-4F09-90C7-C0EC6E2F0A06}" type="datetime1">
              <a:rPr lang="en-US" smtClean="0"/>
              <a:t>2/3/2026</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9" name="Straight Connector 8">
            <a:extLst>
              <a:ext uri="{FF2B5EF4-FFF2-40B4-BE49-F238E27FC236}">
                <a16:creationId xmlns:a16="http://schemas.microsoft.com/office/drawing/2014/main" id="{05899B98-11E6-7DB0-F79E-50A541026355}"/>
              </a:ext>
            </a:extLst>
          </p:cNvPr>
          <p:cNvCxnSpPr>
            <a:cxnSpLocks/>
          </p:cNvCxnSpPr>
          <p:nvPr/>
        </p:nvCxnSpPr>
        <p:spPr>
          <a:xfrm>
            <a:off x="533400" y="4531625"/>
            <a:ext cx="11125198"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72105194"/>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Tit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DF58-285B-E151-006A-D88C36BBB753}"/>
              </a:ext>
            </a:extLst>
          </p:cNvPr>
          <p:cNvSpPr>
            <a:spLocks noGrp="1"/>
          </p:cNvSpPr>
          <p:nvPr>
            <p:ph type="ctrTitle"/>
          </p:nvPr>
        </p:nvSpPr>
        <p:spPr>
          <a:xfrm>
            <a:off x="419238" y="398050"/>
            <a:ext cx="9635668" cy="3671398"/>
          </a:xfrm>
        </p:spPr>
        <p:txBody>
          <a:bodyPr vert="horz" lIns="91440" tIns="45720" rIns="91440" bIns="45720" rtlCol="0" anchor="t">
            <a:normAutofit/>
          </a:bodyPr>
          <a:lstStyle>
            <a:lvl1pPr>
              <a:defRPr lang="en-US" sz="6600" dirty="0">
                <a:solidFill>
                  <a:schemeClr val="accent1"/>
                </a:solidFill>
              </a:defRPr>
            </a:lvl1pPr>
          </a:lstStyle>
          <a:p>
            <a:pPr lvl="0"/>
            <a:r>
              <a:rPr lang="en-US"/>
              <a:t>Click to edit Master title style</a:t>
            </a:r>
            <a:endParaRPr lang="en-US" dirty="0"/>
          </a:p>
        </p:txBody>
      </p:sp>
      <p:sp>
        <p:nvSpPr>
          <p:cNvPr id="3" name="Subtitle 2">
            <a:extLst>
              <a:ext uri="{FF2B5EF4-FFF2-40B4-BE49-F238E27FC236}">
                <a16:creationId xmlns:a16="http://schemas.microsoft.com/office/drawing/2014/main" id="{F9206861-2B51-5BD1-EB7B-C21E31ED4CF6}"/>
              </a:ext>
            </a:extLst>
          </p:cNvPr>
          <p:cNvSpPr>
            <a:spLocks noGrp="1"/>
          </p:cNvSpPr>
          <p:nvPr>
            <p:ph type="subTitle" idx="1"/>
          </p:nvPr>
        </p:nvSpPr>
        <p:spPr>
          <a:xfrm>
            <a:off x="432322" y="5669280"/>
            <a:ext cx="9620300" cy="756807"/>
          </a:xfrm>
        </p:spPr>
        <p:txBody>
          <a:bodyPr vert="horz" lIns="91440" tIns="45720" rIns="91440" bIns="45720" rtlCol="0">
            <a:normAutofit/>
          </a:bodyPr>
          <a:lstStyle>
            <a:lvl1pPr marL="0" indent="0">
              <a:buNone/>
              <a:defRPr lang="en-US" dirty="0"/>
            </a:lvl1pPr>
          </a:lstStyle>
          <a:p>
            <a:pPr lvl="0"/>
            <a:r>
              <a:rPr lang="en-US"/>
              <a:t>Click to edit Master subtitle style</a:t>
            </a:r>
            <a:endParaRPr lang="en-US" dirty="0"/>
          </a:p>
        </p:txBody>
      </p:sp>
      <p:sp>
        <p:nvSpPr>
          <p:cNvPr id="5" name="Footer Placeholder 4">
            <a:extLst>
              <a:ext uri="{FF2B5EF4-FFF2-40B4-BE49-F238E27FC236}">
                <a16:creationId xmlns:a16="http://schemas.microsoft.com/office/drawing/2014/main" id="{822DDD77-F8A9-7EC7-8615-6A38937CE728}"/>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98AB215-86A6-6EC5-BC27-7962FA84A1AE}"/>
              </a:ext>
            </a:extLst>
          </p:cNvPr>
          <p:cNvSpPr>
            <a:spLocks noGrp="1"/>
          </p:cNvSpPr>
          <p:nvPr>
            <p:ph type="dt" sz="half" idx="10"/>
          </p:nvPr>
        </p:nvSpPr>
        <p:spPr/>
        <p:txBody>
          <a:bodyPr/>
          <a:lstStyle/>
          <a:p>
            <a:fld id="{DD9686BE-81E0-4285-A95D-6934CDF6209E}" type="datetime1">
              <a:rPr lang="en-US" smtClean="0"/>
              <a:t>2/3/2026</a:t>
            </a:fld>
            <a:endParaRPr lang="en-US"/>
          </a:p>
        </p:txBody>
      </p:sp>
      <p:sp>
        <p:nvSpPr>
          <p:cNvPr id="6" name="Slide Number Placeholder 5">
            <a:extLst>
              <a:ext uri="{FF2B5EF4-FFF2-40B4-BE49-F238E27FC236}">
                <a16:creationId xmlns:a16="http://schemas.microsoft.com/office/drawing/2014/main" id="{4360CECF-E526-1422-4780-123B6B1E96C9}"/>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9" name="Straight Connector 8">
            <a:extLst>
              <a:ext uri="{FF2B5EF4-FFF2-40B4-BE49-F238E27FC236}">
                <a16:creationId xmlns:a16="http://schemas.microsoft.com/office/drawing/2014/main" id="{46EBC7DB-A84C-6AE6-0446-4E466A133069}"/>
              </a:ext>
            </a:extLst>
          </p:cNvPr>
          <p:cNvCxnSpPr>
            <a:cxnSpLocks/>
          </p:cNvCxnSpPr>
          <p:nvPr/>
        </p:nvCxnSpPr>
        <p:spPr>
          <a:xfrm>
            <a:off x="530352" y="5498461"/>
            <a:ext cx="11124446"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7932755"/>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DF58-285B-E151-006A-D88C36BBB753}"/>
              </a:ext>
            </a:extLst>
          </p:cNvPr>
          <p:cNvSpPr>
            <a:spLocks noGrp="1"/>
          </p:cNvSpPr>
          <p:nvPr>
            <p:ph type="ctrTitle"/>
          </p:nvPr>
        </p:nvSpPr>
        <p:spPr>
          <a:xfrm>
            <a:off x="402336" y="765750"/>
            <a:ext cx="9635668" cy="3455113"/>
          </a:xfrm>
        </p:spPr>
        <p:txBody>
          <a:bodyPr vert="horz" lIns="91440" tIns="45720" rIns="91440" bIns="45720" rtlCol="0" anchor="t">
            <a:normAutofit/>
          </a:bodyPr>
          <a:lstStyle>
            <a:lvl1pPr>
              <a:defRPr lang="en-US" sz="8800" dirty="0">
                <a:solidFill>
                  <a:schemeClr val="accent1"/>
                </a:solidFill>
              </a:defRPr>
            </a:lvl1pPr>
          </a:lstStyle>
          <a:p>
            <a:pPr lvl="0"/>
            <a:r>
              <a:rPr lang="en-US"/>
              <a:t>Click to edit Master title style</a:t>
            </a:r>
            <a:endParaRPr lang="en-US" dirty="0"/>
          </a:p>
        </p:txBody>
      </p:sp>
      <p:sp>
        <p:nvSpPr>
          <p:cNvPr id="3" name="Subtitle 2">
            <a:extLst>
              <a:ext uri="{FF2B5EF4-FFF2-40B4-BE49-F238E27FC236}">
                <a16:creationId xmlns:a16="http://schemas.microsoft.com/office/drawing/2014/main" id="{F9206861-2B51-5BD1-EB7B-C21E31ED4CF6}"/>
              </a:ext>
            </a:extLst>
          </p:cNvPr>
          <p:cNvSpPr>
            <a:spLocks noGrp="1"/>
          </p:cNvSpPr>
          <p:nvPr>
            <p:ph type="subTitle" idx="1"/>
          </p:nvPr>
        </p:nvSpPr>
        <p:spPr>
          <a:xfrm>
            <a:off x="429428" y="5271844"/>
            <a:ext cx="9613065" cy="1001356"/>
          </a:xfrm>
        </p:spPr>
        <p:txBody>
          <a:bodyPr vert="horz" lIns="91440" tIns="45720" rIns="91440" bIns="45720" rtlCol="0" anchor="ctr">
            <a:normAutofit/>
          </a:bodyPr>
          <a:lstStyle>
            <a:lvl1pPr marL="0" indent="0">
              <a:buNone/>
              <a:defRPr lang="en-US" dirty="0"/>
            </a:lvl1pPr>
          </a:lstStyle>
          <a:p>
            <a:pPr lvl="0"/>
            <a:r>
              <a:rPr lang="en-US"/>
              <a:t>Click to edit Master subtitle style</a:t>
            </a:r>
            <a:endParaRPr lang="en-US" dirty="0"/>
          </a:p>
        </p:txBody>
      </p:sp>
      <p:sp>
        <p:nvSpPr>
          <p:cNvPr id="5" name="Footer Placeholder 4">
            <a:extLst>
              <a:ext uri="{FF2B5EF4-FFF2-40B4-BE49-F238E27FC236}">
                <a16:creationId xmlns:a16="http://schemas.microsoft.com/office/drawing/2014/main" id="{822DDD77-F8A9-7EC7-8615-6A38937CE728}"/>
              </a:ext>
            </a:extLst>
          </p:cNvPr>
          <p:cNvSpPr>
            <a:spLocks noGrp="1"/>
          </p:cNvSpPr>
          <p:nvPr>
            <p:ph type="ftr" sz="quarter" idx="11"/>
          </p:nvPr>
        </p:nvSpPr>
        <p:spPr/>
        <p:txBody>
          <a:bodyPr/>
          <a:lstStyle/>
          <a:p>
            <a:r>
              <a:rPr lang="en-US" dirty="0"/>
              <a:t>Sample Footer Text</a:t>
            </a:r>
          </a:p>
        </p:txBody>
      </p:sp>
      <p:sp>
        <p:nvSpPr>
          <p:cNvPr id="4" name="Date Placeholder 3">
            <a:extLst>
              <a:ext uri="{FF2B5EF4-FFF2-40B4-BE49-F238E27FC236}">
                <a16:creationId xmlns:a16="http://schemas.microsoft.com/office/drawing/2014/main" id="{098AB215-86A6-6EC5-BC27-7962FA84A1AE}"/>
              </a:ext>
            </a:extLst>
          </p:cNvPr>
          <p:cNvSpPr>
            <a:spLocks noGrp="1"/>
          </p:cNvSpPr>
          <p:nvPr>
            <p:ph type="dt" sz="half" idx="10"/>
          </p:nvPr>
        </p:nvSpPr>
        <p:spPr/>
        <p:txBody>
          <a:bodyPr/>
          <a:lstStyle/>
          <a:p>
            <a:fld id="{EB464E07-DAE2-4D6D-BDD9-1CE7637F446D}" type="datetime1">
              <a:rPr lang="en-US" smtClean="0"/>
              <a:t>2/3/2026</a:t>
            </a:fld>
            <a:endParaRPr lang="en-US"/>
          </a:p>
        </p:txBody>
      </p:sp>
      <p:sp>
        <p:nvSpPr>
          <p:cNvPr id="6" name="Slide Number Placeholder 5">
            <a:extLst>
              <a:ext uri="{FF2B5EF4-FFF2-40B4-BE49-F238E27FC236}">
                <a16:creationId xmlns:a16="http://schemas.microsoft.com/office/drawing/2014/main" id="{4360CECF-E526-1422-4780-123B6B1E96C9}"/>
              </a:ext>
            </a:extLst>
          </p:cNvPr>
          <p:cNvSpPr>
            <a:spLocks noGrp="1"/>
          </p:cNvSpPr>
          <p:nvPr>
            <p:ph type="sldNum" sz="quarter" idx="12"/>
          </p:nvPr>
        </p:nvSpPr>
        <p:spPr/>
        <p:txBody>
          <a:bodyPr/>
          <a:lstStyle/>
          <a:p>
            <a:fld id="{DD84031F-D6BF-4677-B12E-7D8B88BA70F7}" type="slidenum">
              <a:rPr lang="en-US" smtClean="0"/>
              <a:t>‹#›</a:t>
            </a:fld>
            <a:endParaRPr lang="en-US"/>
          </a:p>
        </p:txBody>
      </p:sp>
      <p:cxnSp>
        <p:nvCxnSpPr>
          <p:cNvPr id="12" name="Straight Connector 11">
            <a:extLst>
              <a:ext uri="{FF2B5EF4-FFF2-40B4-BE49-F238E27FC236}">
                <a16:creationId xmlns:a16="http://schemas.microsoft.com/office/drawing/2014/main" id="{D4CDCB79-1025-8102-1BC6-378AB173CBFF}"/>
              </a:ext>
            </a:extLst>
          </p:cNvPr>
          <p:cNvCxnSpPr>
            <a:cxnSpLocks/>
          </p:cNvCxnSpPr>
          <p:nvPr/>
        </p:nvCxnSpPr>
        <p:spPr>
          <a:xfrm>
            <a:off x="533400" y="5184424"/>
            <a:ext cx="11125200"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CEF23CAD-F5FD-3FB3-B413-1F54592B07E7}"/>
              </a:ext>
            </a:extLst>
          </p:cNvPr>
          <p:cNvCxnSpPr>
            <a:cxnSpLocks/>
          </p:cNvCxnSpPr>
          <p:nvPr/>
        </p:nvCxnSpPr>
        <p:spPr>
          <a:xfrm>
            <a:off x="533400" y="6324600"/>
            <a:ext cx="11125200"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85752177"/>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Title 3">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DF58-285B-E151-006A-D88C36BBB753}"/>
              </a:ext>
            </a:extLst>
          </p:cNvPr>
          <p:cNvSpPr>
            <a:spLocks noGrp="1"/>
          </p:cNvSpPr>
          <p:nvPr>
            <p:ph type="ctrTitle"/>
          </p:nvPr>
        </p:nvSpPr>
        <p:spPr>
          <a:xfrm>
            <a:off x="402336" y="765750"/>
            <a:ext cx="9635668" cy="3528339"/>
          </a:xfrm>
        </p:spPr>
        <p:txBody>
          <a:bodyPr vert="horz" lIns="91440" tIns="45720" rIns="91440" bIns="45720" rtlCol="0" anchor="t">
            <a:normAutofit/>
          </a:bodyPr>
          <a:lstStyle>
            <a:lvl1pPr>
              <a:defRPr lang="en-US" sz="8800" dirty="0">
                <a:solidFill>
                  <a:schemeClr val="tx1"/>
                </a:solidFill>
              </a:defRPr>
            </a:lvl1pPr>
          </a:lstStyle>
          <a:p>
            <a:pPr lvl="0"/>
            <a:r>
              <a:rPr lang="en-US"/>
              <a:t>Click to edit Master title style</a:t>
            </a:r>
            <a:endParaRPr lang="en-US" dirty="0"/>
          </a:p>
        </p:txBody>
      </p:sp>
      <p:sp>
        <p:nvSpPr>
          <p:cNvPr id="3" name="Subtitle 2">
            <a:extLst>
              <a:ext uri="{FF2B5EF4-FFF2-40B4-BE49-F238E27FC236}">
                <a16:creationId xmlns:a16="http://schemas.microsoft.com/office/drawing/2014/main" id="{F9206861-2B51-5BD1-EB7B-C21E31ED4CF6}"/>
              </a:ext>
            </a:extLst>
          </p:cNvPr>
          <p:cNvSpPr>
            <a:spLocks noGrp="1"/>
          </p:cNvSpPr>
          <p:nvPr>
            <p:ph type="subTitle" idx="1"/>
          </p:nvPr>
        </p:nvSpPr>
        <p:spPr>
          <a:xfrm>
            <a:off x="434857" y="5184425"/>
            <a:ext cx="10575756" cy="1153220"/>
          </a:xfrm>
        </p:spPr>
        <p:txBody>
          <a:bodyPr vert="horz" lIns="91440" tIns="45720" rIns="91440" bIns="45720" rtlCol="0" anchor="ctr">
            <a:normAutofit/>
          </a:bodyPr>
          <a:lstStyle>
            <a:lvl1pPr marL="0" indent="0">
              <a:buNone/>
              <a:defRPr lang="en-US" dirty="0">
                <a:solidFill>
                  <a:schemeClr val="tx1"/>
                </a:solidFill>
              </a:defRPr>
            </a:lvl1pPr>
          </a:lstStyle>
          <a:p>
            <a:pPr lvl="0"/>
            <a:r>
              <a:rPr lang="en-US"/>
              <a:t>Click to edit Master subtitle style</a:t>
            </a:r>
            <a:endParaRPr lang="en-US" dirty="0"/>
          </a:p>
        </p:txBody>
      </p:sp>
      <p:sp>
        <p:nvSpPr>
          <p:cNvPr id="5" name="Footer Placeholder 4">
            <a:extLst>
              <a:ext uri="{FF2B5EF4-FFF2-40B4-BE49-F238E27FC236}">
                <a16:creationId xmlns:a16="http://schemas.microsoft.com/office/drawing/2014/main" id="{822DDD77-F8A9-7EC7-8615-6A38937CE728}"/>
              </a:ext>
            </a:extLst>
          </p:cNvPr>
          <p:cNvSpPr>
            <a:spLocks noGrp="1"/>
          </p:cNvSpPr>
          <p:nvPr>
            <p:ph type="ftr" sz="quarter" idx="11"/>
          </p:nvPr>
        </p:nvSpPr>
        <p:spPr/>
        <p:txBody>
          <a:bodyPr/>
          <a:lstStyle>
            <a:lvl1pPr>
              <a:defRPr>
                <a:solidFill>
                  <a:schemeClr val="tx1"/>
                </a:solidFill>
              </a:defRPr>
            </a:lvl1pPr>
          </a:lstStyle>
          <a:p>
            <a:r>
              <a:rPr lang="en-US"/>
              <a:t>Sample Footer Text</a:t>
            </a:r>
          </a:p>
        </p:txBody>
      </p:sp>
      <p:sp>
        <p:nvSpPr>
          <p:cNvPr id="4" name="Date Placeholder 3">
            <a:extLst>
              <a:ext uri="{FF2B5EF4-FFF2-40B4-BE49-F238E27FC236}">
                <a16:creationId xmlns:a16="http://schemas.microsoft.com/office/drawing/2014/main" id="{098AB215-86A6-6EC5-BC27-7962FA84A1AE}"/>
              </a:ext>
            </a:extLst>
          </p:cNvPr>
          <p:cNvSpPr>
            <a:spLocks noGrp="1"/>
          </p:cNvSpPr>
          <p:nvPr>
            <p:ph type="dt" sz="half" idx="10"/>
          </p:nvPr>
        </p:nvSpPr>
        <p:spPr/>
        <p:txBody>
          <a:bodyPr/>
          <a:lstStyle>
            <a:lvl1pPr>
              <a:defRPr>
                <a:solidFill>
                  <a:schemeClr val="tx1"/>
                </a:solidFill>
              </a:defRPr>
            </a:lvl1pPr>
          </a:lstStyle>
          <a:p>
            <a:fld id="{531D259D-9AB9-44BA-8FCD-FE201F91B5A0}" type="datetime1">
              <a:rPr lang="en-US" smtClean="0"/>
              <a:t>2/3/2026</a:t>
            </a:fld>
            <a:endParaRPr lang="en-US"/>
          </a:p>
        </p:txBody>
      </p:sp>
      <p:sp>
        <p:nvSpPr>
          <p:cNvPr id="6" name="Slide Number Placeholder 5">
            <a:extLst>
              <a:ext uri="{FF2B5EF4-FFF2-40B4-BE49-F238E27FC236}">
                <a16:creationId xmlns:a16="http://schemas.microsoft.com/office/drawing/2014/main" id="{4360CECF-E526-1422-4780-123B6B1E96C9}"/>
              </a:ext>
            </a:extLst>
          </p:cNvPr>
          <p:cNvSpPr>
            <a:spLocks noGrp="1"/>
          </p:cNvSpPr>
          <p:nvPr>
            <p:ph type="sldNum" sz="quarter" idx="12"/>
          </p:nvPr>
        </p:nvSpPr>
        <p:spPr/>
        <p:txBody>
          <a:bodyPr/>
          <a:lstStyle>
            <a:lvl1pPr>
              <a:defRPr>
                <a:solidFill>
                  <a:schemeClr val="tx1"/>
                </a:solidFill>
              </a:defRPr>
            </a:lvl1pPr>
          </a:lstStyle>
          <a:p>
            <a:fld id="{DD84031F-D6BF-4677-B12E-7D8B88BA70F7}" type="slidenum">
              <a:rPr lang="en-US" smtClean="0"/>
              <a:t>‹#›</a:t>
            </a:fld>
            <a:endParaRPr lang="en-US"/>
          </a:p>
        </p:txBody>
      </p:sp>
      <p:cxnSp>
        <p:nvCxnSpPr>
          <p:cNvPr id="11" name="Straight Connector 10">
            <a:extLst>
              <a:ext uri="{FF2B5EF4-FFF2-40B4-BE49-F238E27FC236}">
                <a16:creationId xmlns:a16="http://schemas.microsoft.com/office/drawing/2014/main" id="{3817982C-A325-8307-2486-3AD646261E04}"/>
              </a:ext>
            </a:extLst>
          </p:cNvPr>
          <p:cNvCxnSpPr>
            <a:cxnSpLocks/>
          </p:cNvCxnSpPr>
          <p:nvPr/>
        </p:nvCxnSpPr>
        <p:spPr>
          <a:xfrm>
            <a:off x="533400" y="533538"/>
            <a:ext cx="11127005" cy="0"/>
          </a:xfrm>
          <a:prstGeom prst="line">
            <a:avLst/>
          </a:prstGeom>
          <a:ln w="60325">
            <a:solidFill>
              <a:schemeClr val="tx2"/>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2C02859D-9F11-5594-CFD3-C5FDE18CACB3}"/>
              </a:ext>
            </a:extLst>
          </p:cNvPr>
          <p:cNvCxnSpPr>
            <a:cxnSpLocks/>
          </p:cNvCxnSpPr>
          <p:nvPr/>
        </p:nvCxnSpPr>
        <p:spPr>
          <a:xfrm>
            <a:off x="533400" y="5169248"/>
            <a:ext cx="11127005" cy="0"/>
          </a:xfrm>
          <a:prstGeom prst="line">
            <a:avLst/>
          </a:prstGeom>
          <a:ln w="9525">
            <a:solidFill>
              <a:schemeClr val="tx2"/>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6A0AD802-2887-3310-1453-789DB76F58DF}"/>
              </a:ext>
            </a:extLst>
          </p:cNvPr>
          <p:cNvCxnSpPr>
            <a:cxnSpLocks/>
          </p:cNvCxnSpPr>
          <p:nvPr/>
        </p:nvCxnSpPr>
        <p:spPr>
          <a:xfrm>
            <a:off x="533400" y="6330811"/>
            <a:ext cx="11119945" cy="0"/>
          </a:xfrm>
          <a:prstGeom prst="line">
            <a:avLst/>
          </a:prstGeom>
          <a:ln w="9525">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76370043"/>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2EA34-13CC-54C1-DE3D-4F1D5D55C9A7}"/>
              </a:ext>
            </a:extLst>
          </p:cNvPr>
          <p:cNvSpPr>
            <a:spLocks noGrp="1"/>
          </p:cNvSpPr>
          <p:nvPr>
            <p:ph type="title"/>
          </p:nvPr>
        </p:nvSpPr>
        <p:spPr>
          <a:xfrm>
            <a:off x="426997" y="3018408"/>
            <a:ext cx="8961120" cy="3247475"/>
          </a:xfrm>
        </p:spPr>
        <p:txBody>
          <a:bodyPr anchor="b">
            <a:normAutofit/>
          </a:bodyPr>
          <a:lstStyle>
            <a:lvl1pPr>
              <a:defRPr sz="6600">
                <a:solidFill>
                  <a:schemeClr val="tx1"/>
                </a:solidFill>
              </a:defRPr>
            </a:lvl1pPr>
          </a:lstStyle>
          <a:p>
            <a:r>
              <a:rPr lang="en-US"/>
              <a:t>Click to edit Master title style</a:t>
            </a:r>
            <a:endParaRPr lang="en-US" dirty="0"/>
          </a:p>
        </p:txBody>
      </p:sp>
      <p:sp>
        <p:nvSpPr>
          <p:cNvPr id="5" name="Footer Placeholder 4">
            <a:extLst>
              <a:ext uri="{FF2B5EF4-FFF2-40B4-BE49-F238E27FC236}">
                <a16:creationId xmlns:a16="http://schemas.microsoft.com/office/drawing/2014/main" id="{9F1849E7-8E94-3B02-239C-AAB481596BFD}"/>
              </a:ext>
            </a:extLst>
          </p:cNvPr>
          <p:cNvSpPr>
            <a:spLocks noGrp="1"/>
          </p:cNvSpPr>
          <p:nvPr>
            <p:ph type="ftr" sz="quarter" idx="11"/>
          </p:nvPr>
        </p:nvSpPr>
        <p:spPr/>
        <p:txBody>
          <a:bodyPr/>
          <a:lstStyle>
            <a:lvl1pPr>
              <a:defRPr>
                <a:solidFill>
                  <a:schemeClr val="tx1"/>
                </a:solidFill>
              </a:defRPr>
            </a:lvl1pPr>
          </a:lstStyle>
          <a:p>
            <a:r>
              <a:rPr lang="en-US"/>
              <a:t>Sample Footer Text</a:t>
            </a:r>
          </a:p>
        </p:txBody>
      </p:sp>
      <p:sp>
        <p:nvSpPr>
          <p:cNvPr id="4" name="Date Placeholder 3">
            <a:extLst>
              <a:ext uri="{FF2B5EF4-FFF2-40B4-BE49-F238E27FC236}">
                <a16:creationId xmlns:a16="http://schemas.microsoft.com/office/drawing/2014/main" id="{8F845713-EE4C-7615-B812-531C14CF0CA2}"/>
              </a:ext>
            </a:extLst>
          </p:cNvPr>
          <p:cNvSpPr>
            <a:spLocks noGrp="1"/>
          </p:cNvSpPr>
          <p:nvPr>
            <p:ph type="dt" sz="half" idx="10"/>
          </p:nvPr>
        </p:nvSpPr>
        <p:spPr/>
        <p:txBody>
          <a:bodyPr/>
          <a:lstStyle>
            <a:lvl1pPr>
              <a:defRPr>
                <a:solidFill>
                  <a:schemeClr val="tx1"/>
                </a:solidFill>
              </a:defRPr>
            </a:lvl1pPr>
          </a:lstStyle>
          <a:p>
            <a:fld id="{74EB0658-C877-4D58-A83B-07BEE0E4C7B4}" type="datetime1">
              <a:rPr lang="en-US" smtClean="0"/>
              <a:t>2/3/2026</a:t>
            </a:fld>
            <a:endParaRPr lang="en-US"/>
          </a:p>
        </p:txBody>
      </p:sp>
      <p:sp>
        <p:nvSpPr>
          <p:cNvPr id="6" name="Slide Number Placeholder 5">
            <a:extLst>
              <a:ext uri="{FF2B5EF4-FFF2-40B4-BE49-F238E27FC236}">
                <a16:creationId xmlns:a16="http://schemas.microsoft.com/office/drawing/2014/main" id="{70644BD7-C050-D052-8408-65ADAAF674FF}"/>
              </a:ext>
            </a:extLst>
          </p:cNvPr>
          <p:cNvSpPr>
            <a:spLocks noGrp="1"/>
          </p:cNvSpPr>
          <p:nvPr>
            <p:ph type="sldNum" sz="quarter" idx="12"/>
          </p:nvPr>
        </p:nvSpPr>
        <p:spPr/>
        <p:txBody>
          <a:bodyPr/>
          <a:lstStyle>
            <a:lvl1pPr>
              <a:defRPr>
                <a:solidFill>
                  <a:schemeClr val="tx1"/>
                </a:solidFill>
              </a:defRPr>
            </a:lvl1pPr>
          </a:lstStyle>
          <a:p>
            <a:fld id="{DD84031F-D6BF-4677-B12E-7D8B88BA70F7}" type="slidenum">
              <a:rPr lang="en-US" smtClean="0"/>
              <a:t>‹#›</a:t>
            </a:fld>
            <a:endParaRPr lang="en-US"/>
          </a:p>
        </p:txBody>
      </p:sp>
      <p:cxnSp>
        <p:nvCxnSpPr>
          <p:cNvPr id="7" name="Straight Connector 6">
            <a:extLst>
              <a:ext uri="{FF2B5EF4-FFF2-40B4-BE49-F238E27FC236}">
                <a16:creationId xmlns:a16="http://schemas.microsoft.com/office/drawing/2014/main" id="{6FD05DD5-DCB7-49C7-5E41-2DBD8B73D6D2}"/>
              </a:ext>
            </a:extLst>
          </p:cNvPr>
          <p:cNvCxnSpPr>
            <a:cxnSpLocks/>
          </p:cNvCxnSpPr>
          <p:nvPr/>
        </p:nvCxnSpPr>
        <p:spPr>
          <a:xfrm>
            <a:off x="530646" y="531958"/>
            <a:ext cx="11127954" cy="0"/>
          </a:xfrm>
          <a:prstGeom prst="line">
            <a:avLst/>
          </a:prstGeom>
          <a:ln w="9525">
            <a:solidFill>
              <a:schemeClr val="tx2"/>
            </a:solidFill>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69FDA663-314D-CA26-DF41-CB3FDC0733F0}"/>
              </a:ext>
            </a:extLst>
          </p:cNvPr>
          <p:cNvCxnSpPr>
            <a:cxnSpLocks/>
          </p:cNvCxnSpPr>
          <p:nvPr/>
        </p:nvCxnSpPr>
        <p:spPr>
          <a:xfrm>
            <a:off x="533400" y="6324600"/>
            <a:ext cx="11125200" cy="0"/>
          </a:xfrm>
          <a:prstGeom prst="line">
            <a:avLst/>
          </a:prstGeom>
          <a:ln w="9525">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80543190"/>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58916C8C-4316-E510-1962-E944B3382B43}"/>
              </a:ext>
            </a:extLst>
          </p:cNvPr>
          <p:cNvCxnSpPr>
            <a:cxnSpLocks/>
          </p:cNvCxnSpPr>
          <p:nvPr/>
        </p:nvCxnSpPr>
        <p:spPr>
          <a:xfrm>
            <a:off x="530352" y="533400"/>
            <a:ext cx="11125200" cy="0"/>
          </a:xfrm>
          <a:prstGeom prst="line">
            <a:avLst/>
          </a:prstGeom>
          <a:ln w="9525">
            <a:solidFill>
              <a:schemeClr val="tx1">
                <a:alpha val="25000"/>
              </a:schemeClr>
            </a:solidFill>
          </a:ln>
        </p:spPr>
        <p:style>
          <a:lnRef idx="2">
            <a:schemeClr val="accent1"/>
          </a:lnRef>
          <a:fillRef idx="0">
            <a:schemeClr val="accent1"/>
          </a:fillRef>
          <a:effectRef idx="1">
            <a:schemeClr val="accent1"/>
          </a:effectRef>
          <a:fontRef idx="minor">
            <a:schemeClr val="tx1"/>
          </a:fontRef>
        </p:style>
      </p:cxnSp>
      <p:sp>
        <p:nvSpPr>
          <p:cNvPr id="2" name="Title Placeholder 1">
            <a:extLst>
              <a:ext uri="{FF2B5EF4-FFF2-40B4-BE49-F238E27FC236}">
                <a16:creationId xmlns:a16="http://schemas.microsoft.com/office/drawing/2014/main" id="{66478947-1D67-18A4-7E48-5B4B2F97FBE9}"/>
              </a:ext>
            </a:extLst>
          </p:cNvPr>
          <p:cNvSpPr>
            <a:spLocks noGrp="1"/>
          </p:cNvSpPr>
          <p:nvPr>
            <p:ph type="title"/>
          </p:nvPr>
        </p:nvSpPr>
        <p:spPr>
          <a:xfrm>
            <a:off x="414983" y="691868"/>
            <a:ext cx="11243617" cy="901139"/>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DFE08CA-9517-ABC1-E915-31EA6D7B73C7}"/>
              </a:ext>
            </a:extLst>
          </p:cNvPr>
          <p:cNvSpPr>
            <a:spLocks noGrp="1"/>
          </p:cNvSpPr>
          <p:nvPr>
            <p:ph type="body" idx="1"/>
          </p:nvPr>
        </p:nvSpPr>
        <p:spPr>
          <a:xfrm>
            <a:off x="417640" y="1754753"/>
            <a:ext cx="11240960" cy="441137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00E3983D-E783-AAEC-26DB-4B3F6511C702}"/>
              </a:ext>
            </a:extLst>
          </p:cNvPr>
          <p:cNvSpPr>
            <a:spLocks noGrp="1"/>
          </p:cNvSpPr>
          <p:nvPr>
            <p:ph type="ftr" sz="quarter" idx="3"/>
          </p:nvPr>
        </p:nvSpPr>
        <p:spPr>
          <a:xfrm>
            <a:off x="434857" y="6426091"/>
            <a:ext cx="4688732" cy="365125"/>
          </a:xfrm>
          <a:prstGeom prst="rect">
            <a:avLst/>
          </a:prstGeom>
        </p:spPr>
        <p:txBody>
          <a:bodyPr vert="horz" lIns="91440" tIns="45720" rIns="91440" bIns="45720" rtlCol="0" anchor="ctr"/>
          <a:lstStyle>
            <a:lvl1pPr algn="l">
              <a:defRPr sz="900">
                <a:solidFill>
                  <a:schemeClr val="tx1">
                    <a:alpha val="60000"/>
                  </a:schemeClr>
                </a:solidFill>
              </a:defRPr>
            </a:lvl1pPr>
          </a:lstStyle>
          <a:p>
            <a:r>
              <a:rPr lang="en-US" dirty="0"/>
              <a:t>Sample Footer Text</a:t>
            </a:r>
          </a:p>
        </p:txBody>
      </p:sp>
      <p:sp>
        <p:nvSpPr>
          <p:cNvPr id="4" name="Date Placeholder 3">
            <a:extLst>
              <a:ext uri="{FF2B5EF4-FFF2-40B4-BE49-F238E27FC236}">
                <a16:creationId xmlns:a16="http://schemas.microsoft.com/office/drawing/2014/main" id="{70454426-0A97-D20B-FD06-9648AED7773C}"/>
              </a:ext>
            </a:extLst>
          </p:cNvPr>
          <p:cNvSpPr>
            <a:spLocks noGrp="1"/>
          </p:cNvSpPr>
          <p:nvPr>
            <p:ph type="dt" sz="half" idx="2"/>
          </p:nvPr>
        </p:nvSpPr>
        <p:spPr>
          <a:xfrm>
            <a:off x="7846205" y="6426091"/>
            <a:ext cx="3327634" cy="365125"/>
          </a:xfrm>
          <a:prstGeom prst="rect">
            <a:avLst/>
          </a:prstGeom>
        </p:spPr>
        <p:txBody>
          <a:bodyPr vert="horz" lIns="91440" tIns="45720" rIns="91440" bIns="45720" rtlCol="0" anchor="ctr"/>
          <a:lstStyle>
            <a:lvl1pPr algn="r">
              <a:defRPr sz="900">
                <a:solidFill>
                  <a:schemeClr val="tx1">
                    <a:alpha val="60000"/>
                  </a:schemeClr>
                </a:solidFill>
              </a:defRPr>
            </a:lvl1pPr>
          </a:lstStyle>
          <a:p>
            <a:fld id="{ECD290D4-E5CF-428F-801F-3741FA4FB792}" type="datetime1">
              <a:rPr lang="en-US" smtClean="0"/>
              <a:t>2/3/2026</a:t>
            </a:fld>
            <a:endParaRPr lang="en-US"/>
          </a:p>
        </p:txBody>
      </p:sp>
      <p:sp>
        <p:nvSpPr>
          <p:cNvPr id="6" name="Slide Number Placeholder 5">
            <a:extLst>
              <a:ext uri="{FF2B5EF4-FFF2-40B4-BE49-F238E27FC236}">
                <a16:creationId xmlns:a16="http://schemas.microsoft.com/office/drawing/2014/main" id="{7DA13386-8E2A-2962-4804-81558038BA54}"/>
              </a:ext>
            </a:extLst>
          </p:cNvPr>
          <p:cNvSpPr>
            <a:spLocks noGrp="1"/>
          </p:cNvSpPr>
          <p:nvPr>
            <p:ph type="sldNum" sz="quarter" idx="4"/>
          </p:nvPr>
        </p:nvSpPr>
        <p:spPr>
          <a:xfrm>
            <a:off x="11166187" y="6426091"/>
            <a:ext cx="603114" cy="365125"/>
          </a:xfrm>
          <a:prstGeom prst="rect">
            <a:avLst/>
          </a:prstGeom>
        </p:spPr>
        <p:txBody>
          <a:bodyPr vert="horz" lIns="91440" tIns="45720" rIns="91440" bIns="45720" rtlCol="0" anchor="ctr"/>
          <a:lstStyle>
            <a:lvl1pPr algn="r">
              <a:defRPr sz="900">
                <a:solidFill>
                  <a:schemeClr val="tx1">
                    <a:alpha val="60000"/>
                  </a:schemeClr>
                </a:solidFill>
              </a:defRPr>
            </a:lvl1pPr>
          </a:lstStyle>
          <a:p>
            <a:fld id="{DD84031F-D6BF-4677-B12E-7D8B88BA70F7}" type="slidenum">
              <a:rPr lang="en-US" smtClean="0"/>
              <a:t>‹#›</a:t>
            </a:fld>
            <a:endParaRPr lang="en-US" dirty="0"/>
          </a:p>
        </p:txBody>
      </p:sp>
    </p:spTree>
    <p:extLst>
      <p:ext uri="{BB962C8B-B14F-4D97-AF65-F5344CB8AC3E}">
        <p14:creationId xmlns:p14="http://schemas.microsoft.com/office/powerpoint/2010/main" val="6577327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Lst>
  <p:hf sldNum="0" hdr="0" ftr="0" dt="0"/>
  <p:txStyles>
    <p:titleStyle>
      <a:lvl1pPr algn="l" defTabSz="914400" rtl="0" eaLnBrk="1" latinLnBrk="0" hangingPunct="1">
        <a:lnSpc>
          <a:spcPct val="90000"/>
        </a:lnSpc>
        <a:spcBef>
          <a:spcPct val="0"/>
        </a:spcBef>
        <a:buNone/>
        <a:defRPr sz="32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984">
          <p15:clr>
            <a:srgbClr val="F26B43"/>
          </p15:clr>
        </p15:guide>
        <p15:guide id="2" pos="4128">
          <p15:clr>
            <a:srgbClr val="F26B43"/>
          </p15:clr>
        </p15:guide>
        <p15:guide id="3" pos="3456">
          <p15:clr>
            <a:srgbClr val="F26B43"/>
          </p15:clr>
        </p15:guide>
        <p15:guide id="4" pos="2784">
          <p15:clr>
            <a:srgbClr val="F26B43"/>
          </p15:clr>
        </p15:guide>
        <p15:guide id="5" pos="336">
          <p15:clr>
            <a:srgbClr val="F26B43"/>
          </p15:clr>
        </p15:guide>
        <p15:guide id="6" pos="7344">
          <p15:clr>
            <a:srgbClr val="F26B43"/>
          </p15:clr>
        </p15:guide>
        <p15:guide id="7" orient="horz" pos="336">
          <p15:clr>
            <a:srgbClr val="F26B43"/>
          </p15:clr>
        </p15:guide>
        <p15:guide id="8" pos="264">
          <p15:clr>
            <a:srgbClr val="F26B43"/>
          </p15:clr>
        </p15:guide>
        <p15:guide id="9" pos="4800">
          <p15:clr>
            <a:srgbClr val="F26B43"/>
          </p15:clr>
        </p15:guide>
        <p15:guide id="10" pos="2112">
          <p15:clr>
            <a:srgbClr val="F26B43"/>
          </p15:clr>
        </p15:guide>
        <p15:guide id="11" pos="5472">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49.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49.xml"/></Relationships>
</file>

<file path=ppt/slides/_rels/slide12.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1.xml"/><Relationship Id="rId1" Type="http://schemas.openxmlformats.org/officeDocument/2006/relationships/slideLayout" Target="../slideLayouts/slideLayout26.xml"/><Relationship Id="rId4" Type="http://schemas.openxmlformats.org/officeDocument/2006/relationships/hyperlink" Target="https://pxhere.com/en/photo/609293"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1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hyperlink" Target="https://pixabay.com/en/anemone-fish-clown-fish-amphiprion-1496889/" TargetMode="External"/><Relationship Id="rId2" Type="http://schemas.openxmlformats.org/officeDocument/2006/relationships/image" Target="../media/image9.jpg"/><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26.xml"/><Relationship Id="rId4" Type="http://schemas.openxmlformats.org/officeDocument/2006/relationships/image" Target="../media/image1.jpg"/></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26.xml"/><Relationship Id="rId5" Type="http://schemas.openxmlformats.org/officeDocument/2006/relationships/hyperlink" Target="https://creativecommons.org/licenses/by/3.0/" TargetMode="External"/><Relationship Id="rId4" Type="http://schemas.openxmlformats.org/officeDocument/2006/relationships/hyperlink" Target="https://oap.ospar.org/en/ospar-assessments/intermediate-assessment-2017/biodiversity-status/fish-and-food-webs/mean-maximum-length/"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49.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4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DDD58-7987-3C3D-4ECA-07E6DFEE1A93}"/>
              </a:ext>
            </a:extLst>
          </p:cNvPr>
          <p:cNvSpPr>
            <a:spLocks noGrp="1"/>
          </p:cNvSpPr>
          <p:nvPr>
            <p:ph type="title"/>
          </p:nvPr>
        </p:nvSpPr>
        <p:spPr>
          <a:xfrm>
            <a:off x="8068158" y="768351"/>
            <a:ext cx="3661466" cy="1682385"/>
          </a:xfrm>
        </p:spPr>
        <p:txBody>
          <a:bodyPr anchor="t">
            <a:normAutofit fontScale="90000"/>
          </a:bodyPr>
          <a:lstStyle/>
          <a:p>
            <a:r>
              <a:rPr lang="en-US" sz="3700" dirty="0"/>
              <a:t>Who is going to swim with the fish?</a:t>
            </a:r>
            <a:br>
              <a:rPr lang="en-US" sz="3700" dirty="0"/>
            </a:br>
            <a:endParaRPr lang="en-US" sz="3700" dirty="0"/>
          </a:p>
        </p:txBody>
      </p:sp>
      <p:pic>
        <p:nvPicPr>
          <p:cNvPr id="4" name="Picture 3" descr="Snorkeling in Adriatic sea. Group of fishes in the sea. Underwater view - Hvar Island, Croatia.">
            <a:extLst>
              <a:ext uri="{FF2B5EF4-FFF2-40B4-BE49-F238E27FC236}">
                <a16:creationId xmlns:a16="http://schemas.microsoft.com/office/drawing/2014/main" id="{16A8CCEE-3877-439B-981D-CE25589365C9}"/>
              </a:ext>
            </a:extLst>
          </p:cNvPr>
          <p:cNvPicPr>
            <a:picLocks noChangeAspect="1"/>
          </p:cNvPicPr>
          <p:nvPr/>
        </p:nvPicPr>
        <p:blipFill>
          <a:blip r:embed="rId3"/>
          <a:srcRect r="-1" b="88"/>
          <a:stretch>
            <a:fillRect/>
          </a:stretch>
        </p:blipFill>
        <p:spPr>
          <a:xfrm>
            <a:off x="20" y="10"/>
            <a:ext cx="7605661" cy="6857990"/>
          </a:xfrm>
          <a:prstGeom prst="rect">
            <a:avLst/>
          </a:prstGeom>
          <a:effectLst>
            <a:outerShdw blurRad="203200" dist="12700" dir="7800000" algn="r" rotWithShape="0">
              <a:prstClr val="black">
                <a:alpha val="10000"/>
              </a:prstClr>
            </a:outerShdw>
          </a:effectLst>
        </p:spPr>
      </p:pic>
      <p:sp>
        <p:nvSpPr>
          <p:cNvPr id="3" name="Subtitle 2">
            <a:extLst>
              <a:ext uri="{FF2B5EF4-FFF2-40B4-BE49-F238E27FC236}">
                <a16:creationId xmlns:a16="http://schemas.microsoft.com/office/drawing/2014/main" id="{DAD9CC56-32FE-8EF7-BA8B-4D85E003AE1B}"/>
              </a:ext>
            </a:extLst>
          </p:cNvPr>
          <p:cNvSpPr>
            <a:spLocks noGrp="1"/>
          </p:cNvSpPr>
          <p:nvPr>
            <p:ph type="body" idx="1"/>
          </p:nvPr>
        </p:nvSpPr>
        <p:spPr>
          <a:xfrm>
            <a:off x="8073978" y="5681133"/>
            <a:ext cx="3655646" cy="664191"/>
          </a:xfrm>
        </p:spPr>
        <p:txBody>
          <a:bodyPr anchor="t">
            <a:normAutofit/>
          </a:bodyPr>
          <a:lstStyle/>
          <a:p>
            <a:pPr>
              <a:lnSpc>
                <a:spcPct val="110000"/>
              </a:lnSpc>
            </a:pPr>
            <a:r>
              <a:rPr lang="en-US" sz="1700" dirty="0"/>
              <a:t>Overview of survival insights on the titanic</a:t>
            </a:r>
          </a:p>
        </p:txBody>
      </p:sp>
      <p:sp>
        <p:nvSpPr>
          <p:cNvPr id="5" name="TextBox 4">
            <a:extLst>
              <a:ext uri="{FF2B5EF4-FFF2-40B4-BE49-F238E27FC236}">
                <a16:creationId xmlns:a16="http://schemas.microsoft.com/office/drawing/2014/main" id="{AFABB24D-6CD0-A035-AB99-4F2CC6369E08}"/>
              </a:ext>
            </a:extLst>
          </p:cNvPr>
          <p:cNvSpPr txBox="1"/>
          <p:nvPr/>
        </p:nvSpPr>
        <p:spPr>
          <a:xfrm>
            <a:off x="8073002" y="2867366"/>
            <a:ext cx="366954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By Austin Coulter, Peter Nguyen, and Preethi </a:t>
            </a:r>
            <a:r>
              <a:rPr lang="en-US" dirty="0" err="1"/>
              <a:t>Vezhavenden</a:t>
            </a:r>
          </a:p>
        </p:txBody>
      </p:sp>
    </p:spTree>
    <p:extLst>
      <p:ext uri="{BB962C8B-B14F-4D97-AF65-F5344CB8AC3E}">
        <p14:creationId xmlns:p14="http://schemas.microsoft.com/office/powerpoint/2010/main" val="1655586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250"/>
                                  </p:stCondLst>
                                  <p:iterate>
                                    <p:tmPct val="10000"/>
                                  </p:iterate>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1234848-689E-23DF-2713-519C7ACE8A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0" y="381000"/>
            <a:ext cx="7772400" cy="5811324"/>
          </a:xfrm>
          <a:prstGeom prst="rect">
            <a:avLst/>
          </a:prstGeom>
        </p:spPr>
      </p:pic>
    </p:spTree>
    <p:extLst>
      <p:ext uri="{BB962C8B-B14F-4D97-AF65-F5344CB8AC3E}">
        <p14:creationId xmlns:p14="http://schemas.microsoft.com/office/powerpoint/2010/main" val="4746273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4FCA0-B18A-0868-9FF1-C925854DE824}"/>
              </a:ext>
            </a:extLst>
          </p:cNvPr>
          <p:cNvSpPr>
            <a:spLocks noGrp="1"/>
          </p:cNvSpPr>
          <p:nvPr>
            <p:ph type="title" idx="4294967295"/>
          </p:nvPr>
        </p:nvSpPr>
        <p:spPr>
          <a:xfrm>
            <a:off x="381000" y="228600"/>
            <a:ext cx="6791325" cy="685800"/>
          </a:xfrm>
        </p:spPr>
        <p:txBody>
          <a:bodyPr/>
          <a:lstStyle/>
          <a:p>
            <a:r>
              <a:rPr lang="en-CA" dirty="0"/>
              <a:t>Results and evaluation</a:t>
            </a:r>
          </a:p>
        </p:txBody>
      </p:sp>
      <p:pic>
        <p:nvPicPr>
          <p:cNvPr id="13" name="Picture 12">
            <a:extLst>
              <a:ext uri="{FF2B5EF4-FFF2-40B4-BE49-F238E27FC236}">
                <a16:creationId xmlns:a16="http://schemas.microsoft.com/office/drawing/2014/main" id="{6D9AF840-9B19-A9AA-91DC-F968FA6A3A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3600" y="990600"/>
            <a:ext cx="7105543" cy="5312723"/>
          </a:xfrm>
          <a:prstGeom prst="rect">
            <a:avLst/>
          </a:prstGeom>
        </p:spPr>
      </p:pic>
    </p:spTree>
    <p:extLst>
      <p:ext uri="{BB962C8B-B14F-4D97-AF65-F5344CB8AC3E}">
        <p14:creationId xmlns:p14="http://schemas.microsoft.com/office/powerpoint/2010/main" val="1759630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5B5C5-BBE0-C5C6-2BC3-05B8268CA661}"/>
              </a:ext>
            </a:extLst>
          </p:cNvPr>
          <p:cNvSpPr>
            <a:spLocks noGrp="1"/>
          </p:cNvSpPr>
          <p:nvPr>
            <p:ph type="title"/>
          </p:nvPr>
        </p:nvSpPr>
        <p:spPr/>
        <p:txBody>
          <a:bodyPr/>
          <a:lstStyle/>
          <a:p>
            <a:r>
              <a:rPr lang="en-CA" dirty="0"/>
              <a:t>Analysis &amp; discussion</a:t>
            </a:r>
          </a:p>
        </p:txBody>
      </p:sp>
      <p:pic>
        <p:nvPicPr>
          <p:cNvPr id="8" name="Picture Placeholder 7">
            <a:extLst>
              <a:ext uri="{FF2B5EF4-FFF2-40B4-BE49-F238E27FC236}">
                <a16:creationId xmlns:a16="http://schemas.microsoft.com/office/drawing/2014/main" id="{20E747B0-79DA-A3BC-C45D-795B56615D9D}"/>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27771" r="27771"/>
          <a:stretch>
            <a:fillRect/>
          </a:stretch>
        </p:blipFill>
        <p:spPr/>
      </p:pic>
      <p:sp>
        <p:nvSpPr>
          <p:cNvPr id="6" name="Rectangle 2">
            <a:extLst>
              <a:ext uri="{FF2B5EF4-FFF2-40B4-BE49-F238E27FC236}">
                <a16:creationId xmlns:a16="http://schemas.microsoft.com/office/drawing/2014/main" id="{A255016D-066C-64B7-D4EF-467E4935E2A4}"/>
              </a:ext>
            </a:extLst>
          </p:cNvPr>
          <p:cNvSpPr>
            <a:spLocks noGrp="1" noChangeArrowheads="1"/>
          </p:cNvSpPr>
          <p:nvPr>
            <p:ph idx="1"/>
          </p:nvPr>
        </p:nvSpPr>
        <p:spPr bwMode="auto">
          <a:xfrm>
            <a:off x="4848555" y="2383366"/>
            <a:ext cx="6581445"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1800" dirty="0"/>
              <a:t>Logistic Regression</a:t>
            </a:r>
            <a:r>
              <a:rPr kumimoji="0" lang="en-US" altLang="en-US" sz="1800" b="0" i="0" u="none" strike="noStrike" cap="none" normalizeH="0" baseline="0" dirty="0">
                <a:ln>
                  <a:noFill/>
                </a:ln>
                <a:solidFill>
                  <a:schemeClr val="tx1"/>
                </a:solidFill>
                <a:effectLst/>
              </a:rPr>
              <a:t> achieved the strongest overall performance offering high interpretability compared to other models, and Random Forest and Gradient Boosting were a close second.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rPr>
              <a:t>Key survival predictors:</a:t>
            </a:r>
          </a:p>
          <a:p>
            <a:pPr marL="457200" lvl="1" indent="0" eaLnBrk="0" fontAlgn="base" hangingPunct="0">
              <a:lnSpc>
                <a:spcPct val="100000"/>
              </a:lnSpc>
              <a:spcBef>
                <a:spcPct val="0"/>
              </a:spcBef>
              <a:spcAft>
                <a:spcPct val="0"/>
              </a:spcAft>
              <a:buFontTx/>
              <a:buChar char="•"/>
            </a:pPr>
            <a:r>
              <a:rPr kumimoji="0" lang="en-US" altLang="en-US" sz="1800" b="0" i="0" u="none" strike="noStrike" cap="none" normalizeH="0" baseline="0" dirty="0">
                <a:ln>
                  <a:noFill/>
                </a:ln>
                <a:solidFill>
                  <a:schemeClr val="tx1"/>
                </a:solidFill>
                <a:effectLst/>
              </a:rPr>
              <a:t>Sex</a:t>
            </a:r>
          </a:p>
          <a:p>
            <a:pPr marL="457200" lvl="1" indent="0" eaLnBrk="0" fontAlgn="base" hangingPunct="0">
              <a:lnSpc>
                <a:spcPct val="100000"/>
              </a:lnSpc>
              <a:spcBef>
                <a:spcPct val="0"/>
              </a:spcBef>
              <a:spcAft>
                <a:spcPct val="0"/>
              </a:spcAft>
              <a:buFontTx/>
              <a:buChar char="•"/>
            </a:pPr>
            <a:r>
              <a:rPr kumimoji="0" lang="en-US" altLang="en-US" sz="1800" b="0" i="0" u="none" strike="noStrike" cap="none" normalizeH="0" baseline="0" dirty="0">
                <a:ln>
                  <a:noFill/>
                </a:ln>
                <a:solidFill>
                  <a:schemeClr val="tx1"/>
                </a:solidFill>
                <a:effectLst/>
              </a:rPr>
              <a:t>Passenger class</a:t>
            </a:r>
          </a:p>
          <a:p>
            <a:pPr marL="457200" lvl="1" indent="0" eaLnBrk="0" fontAlgn="base" hangingPunct="0">
              <a:lnSpc>
                <a:spcPct val="100000"/>
              </a:lnSpc>
              <a:spcBef>
                <a:spcPct val="0"/>
              </a:spcBef>
              <a:spcAft>
                <a:spcPct val="0"/>
              </a:spcAft>
              <a:buFontTx/>
              <a:buChar char="•"/>
            </a:pPr>
            <a:r>
              <a:rPr lang="en-US" altLang="en-US" sz="1800" dirty="0"/>
              <a:t>Age</a:t>
            </a:r>
            <a:endParaRPr kumimoji="0" lang="en-US" altLang="en-US" sz="1800" b="0" i="0" u="none" strike="noStrike" cap="none" normalizeH="0" baseline="0" dirty="0">
              <a:ln>
                <a:noFill/>
              </a:ln>
              <a:solidFill>
                <a:schemeClr val="tx1"/>
              </a:solidFill>
              <a:effectLst/>
            </a:endParaRPr>
          </a:p>
          <a:p>
            <a:pPr marL="457200" lvl="1" indent="0" eaLnBrk="0" fontAlgn="base" hangingPunct="0">
              <a:lnSpc>
                <a:spcPct val="100000"/>
              </a:lnSpc>
              <a:spcBef>
                <a:spcPct val="0"/>
              </a:spcBef>
              <a:spcAft>
                <a:spcPct val="0"/>
              </a:spcAft>
              <a:buFontTx/>
              <a:buChar char="•"/>
            </a:pPr>
            <a:r>
              <a:rPr kumimoji="0" lang="en-US" altLang="en-US" sz="1800" b="0" i="0" u="none" strike="noStrike" cap="none" normalizeH="0" baseline="0" dirty="0">
                <a:ln>
                  <a:noFill/>
                </a:ln>
                <a:solidFill>
                  <a:schemeClr val="tx1"/>
                </a:solidFill>
                <a:effectLst/>
              </a:rPr>
              <a:t>Fare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rPr>
              <a:t>Challenges encountered:</a:t>
            </a:r>
          </a:p>
          <a:p>
            <a:pPr marL="457200" lvl="1" indent="0" eaLnBrk="0" fontAlgn="base" hangingPunct="0">
              <a:lnSpc>
                <a:spcPct val="100000"/>
              </a:lnSpc>
              <a:spcBef>
                <a:spcPct val="0"/>
              </a:spcBef>
              <a:spcAft>
                <a:spcPct val="0"/>
              </a:spcAft>
              <a:buFontTx/>
              <a:buChar char="•"/>
            </a:pPr>
            <a:r>
              <a:rPr kumimoji="0" lang="en-US" altLang="en-US" sz="1800" b="0" i="0" u="none" strike="noStrike" cap="none" normalizeH="0" baseline="0" dirty="0">
                <a:ln>
                  <a:noFill/>
                </a:ln>
                <a:solidFill>
                  <a:schemeClr val="tx1"/>
                </a:solidFill>
                <a:effectLst/>
              </a:rPr>
              <a:t>Overfitting: Gradient Boosting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rPr>
              <a:t>Solutions:</a:t>
            </a:r>
          </a:p>
          <a:p>
            <a:pPr marL="457200" lvl="1" indent="0" eaLnBrk="0" fontAlgn="base" hangingPunct="0">
              <a:lnSpc>
                <a:spcPct val="100000"/>
              </a:lnSpc>
              <a:spcBef>
                <a:spcPct val="0"/>
              </a:spcBef>
              <a:spcAft>
                <a:spcPct val="0"/>
              </a:spcAft>
              <a:buFontTx/>
              <a:buChar char="•"/>
            </a:pPr>
            <a:r>
              <a:rPr kumimoji="0" lang="en-US" altLang="en-US" sz="1800" b="0" i="0" u="none" strike="noStrike" cap="none" normalizeH="0" baseline="0" dirty="0">
                <a:ln>
                  <a:noFill/>
                </a:ln>
                <a:solidFill>
                  <a:schemeClr val="tx1"/>
                </a:solidFill>
                <a:effectLst/>
              </a:rPr>
              <a:t>Cross-validation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33222383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0CAEE-DA3B-2AA5-40B0-7C15B0C40459}"/>
              </a:ext>
            </a:extLst>
          </p:cNvPr>
          <p:cNvSpPr>
            <a:spLocks noGrp="1"/>
          </p:cNvSpPr>
          <p:nvPr>
            <p:ph type="title"/>
          </p:nvPr>
        </p:nvSpPr>
        <p:spPr>
          <a:xfrm>
            <a:off x="4848555" y="512011"/>
            <a:ext cx="6792069" cy="1259920"/>
          </a:xfrm>
        </p:spPr>
        <p:txBody>
          <a:bodyPr anchor="b">
            <a:normAutofit/>
          </a:bodyPr>
          <a:lstStyle/>
          <a:p>
            <a:r>
              <a:rPr lang="en-US" dirty="0"/>
              <a:t>Top Performing models</a:t>
            </a:r>
          </a:p>
        </p:txBody>
      </p:sp>
      <p:pic>
        <p:nvPicPr>
          <p:cNvPr id="5" name="Content Placeholder 4" descr="Stick Figures racing against each other in a swimming pool.">
            <a:extLst>
              <a:ext uri="{FF2B5EF4-FFF2-40B4-BE49-F238E27FC236}">
                <a16:creationId xmlns:a16="http://schemas.microsoft.com/office/drawing/2014/main" id="{AD695F06-E491-49EC-AB8D-2FE4B03650E3}"/>
              </a:ext>
            </a:extLst>
          </p:cNvPr>
          <p:cNvPicPr>
            <a:picLocks noGrp="1" noChangeAspect="1"/>
          </p:cNvPicPr>
          <p:nvPr>
            <p:ph type="pic" sz="quarter" idx="13"/>
          </p:nvPr>
        </p:nvPicPr>
        <p:blipFill>
          <a:blip r:embed="rId3"/>
          <a:srcRect l="11689" r="21206"/>
          <a:stretch>
            <a:fillRect/>
          </a:stretch>
        </p:blipFill>
        <p:spPr>
          <a:xfrm>
            <a:off x="533400" y="533399"/>
            <a:ext cx="3886200" cy="5791201"/>
          </a:xfrm>
        </p:spPr>
      </p:pic>
      <p:sp>
        <p:nvSpPr>
          <p:cNvPr id="4" name="Content Placeholder 3">
            <a:extLst>
              <a:ext uri="{FF2B5EF4-FFF2-40B4-BE49-F238E27FC236}">
                <a16:creationId xmlns:a16="http://schemas.microsoft.com/office/drawing/2014/main" id="{BBD5884F-5780-37CD-B5B9-2DE7A0A34C8B}"/>
              </a:ext>
            </a:extLst>
          </p:cNvPr>
          <p:cNvSpPr>
            <a:spLocks noGrp="1"/>
          </p:cNvSpPr>
          <p:nvPr>
            <p:ph idx="1"/>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848555" y="2148840"/>
            <a:ext cx="6792069" cy="4162372"/>
          </a:xfrm>
        </p:spPr>
        <p:txBody>
          <a:bodyPr>
            <a:normAutofit fontScale="92500" lnSpcReduction="10000"/>
          </a:bodyPr>
          <a:lstStyle/>
          <a:p>
            <a:pPr marL="0" indent="0">
              <a:lnSpc>
                <a:spcPct val="110000"/>
              </a:lnSpc>
              <a:spcBef>
                <a:spcPts val="2500"/>
              </a:spcBef>
              <a:buFont typeface="Arial" panose="020B0604020202020204" pitchFamily="34" charset="0"/>
              <a:buNone/>
            </a:pPr>
            <a:r>
              <a:rPr lang="en-US" b="1" dirty="0"/>
              <a:t>Top Model Accuracy</a:t>
            </a:r>
          </a:p>
          <a:p>
            <a:pPr marL="0" lvl="1" indent="0">
              <a:lnSpc>
                <a:spcPct val="110000"/>
              </a:lnSpc>
              <a:buFont typeface="Arial" panose="020B0604020202020204" pitchFamily="34" charset="0"/>
              <a:buNone/>
            </a:pPr>
            <a:r>
              <a:rPr dirty="0"/>
              <a:t>Random Forest and </a:t>
            </a:r>
            <a:r>
              <a:rPr lang="en-CA" dirty="0"/>
              <a:t>Logistic</a:t>
            </a:r>
            <a:r>
              <a:rPr dirty="0"/>
              <a:t> </a:t>
            </a:r>
            <a:r>
              <a:rPr lang="en-CA" dirty="0"/>
              <a:t>Regression </a:t>
            </a:r>
            <a:r>
              <a:rPr dirty="0"/>
              <a:t>achieved highest </a:t>
            </a:r>
            <a:r>
              <a:rPr lang="en-CA" dirty="0"/>
              <a:t>CV</a:t>
            </a:r>
            <a:r>
              <a:rPr dirty="0"/>
              <a:t> accuracy near 83.</a:t>
            </a:r>
            <a:r>
              <a:rPr lang="en-CA" dirty="0"/>
              <a:t>4</a:t>
            </a:r>
            <a:r>
              <a:rPr dirty="0"/>
              <a:t>%, capturing complex nonlinear patterns effectively.</a:t>
            </a:r>
            <a:endParaRPr lang="en-US" dirty="0"/>
          </a:p>
          <a:p>
            <a:pPr marL="0" indent="0">
              <a:lnSpc>
                <a:spcPct val="110000"/>
              </a:lnSpc>
              <a:spcBef>
                <a:spcPts val="2500"/>
              </a:spcBef>
              <a:buFont typeface="Arial" panose="020B0604020202020204" pitchFamily="34" charset="0"/>
              <a:buNone/>
            </a:pPr>
            <a:r>
              <a:rPr lang="en-US" b="1" dirty="0"/>
              <a:t>Random Forest Strengths</a:t>
            </a:r>
          </a:p>
          <a:p>
            <a:pPr marL="0" lvl="1" indent="0">
              <a:lnSpc>
                <a:spcPct val="110000"/>
              </a:lnSpc>
              <a:buFont typeface="Arial" panose="020B0604020202020204" pitchFamily="34" charset="0"/>
              <a:buNone/>
            </a:pPr>
            <a:r>
              <a:rPr dirty="0"/>
              <a:t>Random Forest showed top ROC-AUC of 0.8</a:t>
            </a:r>
            <a:r>
              <a:rPr lang="en-CA" dirty="0"/>
              <a:t>628</a:t>
            </a:r>
            <a:r>
              <a:rPr dirty="0"/>
              <a:t> and best F1-score, reducing variance through ensemble averaging.</a:t>
            </a:r>
            <a:endParaRPr lang="en-US" dirty="0"/>
          </a:p>
          <a:p>
            <a:pPr marL="0" indent="0">
              <a:lnSpc>
                <a:spcPct val="110000"/>
              </a:lnSpc>
              <a:spcBef>
                <a:spcPts val="2500"/>
              </a:spcBef>
              <a:buFont typeface="Arial" panose="020B0604020202020204" pitchFamily="34" charset="0"/>
              <a:buNone/>
            </a:pPr>
            <a:r>
              <a:rPr lang="en-US" b="1" dirty="0"/>
              <a:t>Logistic Regression Performance</a:t>
            </a:r>
          </a:p>
          <a:p>
            <a:pPr marL="0" lvl="1" indent="0">
              <a:lnSpc>
                <a:spcPct val="110000"/>
              </a:lnSpc>
              <a:buFont typeface="Arial" panose="020B0604020202020204" pitchFamily="34" charset="0"/>
              <a:buNone/>
            </a:pPr>
            <a:r>
              <a:rPr lang="en-CA" dirty="0"/>
              <a:t>Logistic Regression </a:t>
            </a:r>
            <a:r>
              <a:rPr dirty="0"/>
              <a:t>model delivered high precision and competitive F1 score, with slightly lower recall than Random Forest.</a:t>
            </a:r>
            <a:endParaRPr lang="en-US" dirty="0"/>
          </a:p>
          <a:p>
            <a:pPr marL="0" indent="0">
              <a:lnSpc>
                <a:spcPct val="110000"/>
              </a:lnSpc>
              <a:spcBef>
                <a:spcPts val="2500"/>
              </a:spcBef>
              <a:buFont typeface="Arial" panose="020B0604020202020204" pitchFamily="34" charset="0"/>
              <a:buNone/>
            </a:pPr>
            <a:r>
              <a:rPr lang="en-US" b="1" dirty="0"/>
              <a:t>Other Models Overview</a:t>
            </a:r>
          </a:p>
          <a:p>
            <a:pPr marL="0" lvl="1" indent="0">
              <a:lnSpc>
                <a:spcPct val="110000"/>
              </a:lnSpc>
              <a:buFont typeface="Arial" panose="020B0604020202020204" pitchFamily="34" charset="0"/>
              <a:buNone/>
            </a:pPr>
            <a:r>
              <a:rPr lang="en-CA" dirty="0"/>
              <a:t>* </a:t>
            </a:r>
            <a:r>
              <a:rPr dirty="0"/>
              <a:t>Gradient Boosting</a:t>
            </a:r>
            <a:r>
              <a:rPr lang="en-CA" dirty="0"/>
              <a:t> was the best predictor, but because of its overfitting we do not consider it one of the top models</a:t>
            </a:r>
            <a:endParaRPr lang="en-US" dirty="0"/>
          </a:p>
          <a:p>
            <a:pPr marL="0" lvl="1" indent="0">
              <a:lnSpc>
                <a:spcPct val="110000"/>
              </a:lnSpc>
              <a:buNone/>
            </a:pPr>
            <a:r>
              <a:rPr lang="en-US" dirty="0"/>
              <a:t>* LDA faced the opposite problem. The model had a low CV accuracy, but it had the highest test accuracy and other test metrics. </a:t>
            </a:r>
          </a:p>
        </p:txBody>
      </p:sp>
    </p:spTree>
    <p:extLst>
      <p:ext uri="{BB962C8B-B14F-4D97-AF65-F5344CB8AC3E}">
        <p14:creationId xmlns:p14="http://schemas.microsoft.com/office/powerpoint/2010/main" val="11497942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E3536-BA0F-A3BB-8F60-5C3538A18505}"/>
              </a:ext>
            </a:extLst>
          </p:cNvPr>
          <p:cNvSpPr>
            <a:spLocks noGrp="1"/>
          </p:cNvSpPr>
          <p:nvPr>
            <p:ph type="title"/>
          </p:nvPr>
        </p:nvSpPr>
        <p:spPr>
          <a:xfrm>
            <a:off x="4848555" y="512011"/>
            <a:ext cx="6792069" cy="1259920"/>
          </a:xfrm>
        </p:spPr>
        <p:txBody>
          <a:bodyPr anchor="b">
            <a:normAutofit/>
          </a:bodyPr>
          <a:lstStyle/>
          <a:p>
            <a:r>
              <a:rPr lang="en-US" dirty="0"/>
              <a:t>Why Some models are better</a:t>
            </a:r>
          </a:p>
        </p:txBody>
      </p:sp>
      <p:pic>
        <p:nvPicPr>
          <p:cNvPr id="5" name="Content Placeholder 4" descr="Circuit Board Background - Computer, Data, Technology, Artificial Intelligence">
            <a:extLst>
              <a:ext uri="{FF2B5EF4-FFF2-40B4-BE49-F238E27FC236}">
                <a16:creationId xmlns:a16="http://schemas.microsoft.com/office/drawing/2014/main" id="{36557392-0046-4EE3-8949-8BE7BC0BA60D}"/>
              </a:ext>
            </a:extLst>
          </p:cNvPr>
          <p:cNvPicPr>
            <a:picLocks noGrp="1" noChangeAspect="1"/>
          </p:cNvPicPr>
          <p:nvPr>
            <p:ph type="pic" sz="quarter" idx="13"/>
          </p:nvPr>
        </p:nvPicPr>
        <p:blipFill>
          <a:blip r:embed="rId3"/>
          <a:srcRect l="26752" r="35502" b="1"/>
          <a:stretch>
            <a:fillRect/>
          </a:stretch>
        </p:blipFill>
        <p:spPr>
          <a:xfrm>
            <a:off x="533400" y="533399"/>
            <a:ext cx="3886200" cy="5791201"/>
          </a:xfrm>
        </p:spPr>
      </p:pic>
      <p:sp>
        <p:nvSpPr>
          <p:cNvPr id="4" name="Content Placeholder 3">
            <a:extLst>
              <a:ext uri="{FF2B5EF4-FFF2-40B4-BE49-F238E27FC236}">
                <a16:creationId xmlns:a16="http://schemas.microsoft.com/office/drawing/2014/main" id="{996E1066-3D83-2980-5545-B582215F48AB}"/>
              </a:ext>
            </a:extLst>
          </p:cNvPr>
          <p:cNvSpPr>
            <a:spLocks noGrp="1"/>
          </p:cNvSpPr>
          <p:nvPr>
            <p:ph idx="1"/>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848555" y="2148840"/>
            <a:ext cx="6792069" cy="4162372"/>
          </a:xfrm>
        </p:spPr>
        <p:txBody>
          <a:bodyPr>
            <a:normAutofit/>
          </a:bodyPr>
          <a:lstStyle/>
          <a:p>
            <a:pPr marL="0" indent="0">
              <a:lnSpc>
                <a:spcPct val="110000"/>
              </a:lnSpc>
              <a:spcBef>
                <a:spcPts val="2500"/>
              </a:spcBef>
              <a:buFont typeface="Arial" panose="020B0604020202020204" pitchFamily="34" charset="0"/>
              <a:buNone/>
            </a:pPr>
            <a:r>
              <a:rPr lang="en-US" b="1" dirty="0"/>
              <a:t>Nonlinear Model Strengths</a:t>
            </a:r>
          </a:p>
          <a:p>
            <a:pPr marL="0" lvl="1" indent="0">
              <a:lnSpc>
                <a:spcPct val="110000"/>
              </a:lnSpc>
              <a:buFont typeface="Arial" panose="020B0604020202020204" pitchFamily="34" charset="0"/>
              <a:buNone/>
            </a:pPr>
            <a:r>
              <a:rPr dirty="0"/>
              <a:t>Models like Random Forest and RBF‑kernel SVM detect complex nonlinear patterns</a:t>
            </a:r>
            <a:r>
              <a:rPr lang="en-US" dirty="0"/>
              <a:t>.</a:t>
            </a:r>
          </a:p>
          <a:p>
            <a:pPr marL="0" lvl="1" indent="0">
              <a:lnSpc>
                <a:spcPct val="110000"/>
              </a:lnSpc>
              <a:buFont typeface="Arial" panose="020B0604020202020204" pitchFamily="34" charset="0"/>
              <a:buNone/>
            </a:pPr>
            <a:endParaRPr lang="en-US" b="1" dirty="0"/>
          </a:p>
          <a:p>
            <a:pPr marL="0" lvl="1" indent="0">
              <a:lnSpc>
                <a:spcPct val="110000"/>
              </a:lnSpc>
              <a:buFont typeface="Arial" panose="020B0604020202020204" pitchFamily="34" charset="0"/>
              <a:buNone/>
            </a:pPr>
            <a:r>
              <a:rPr lang="en-US" b="1" dirty="0"/>
              <a:t>Limitations of Gaussian Assumptions</a:t>
            </a:r>
          </a:p>
          <a:p>
            <a:pPr marL="0" lvl="1" indent="0">
              <a:lnSpc>
                <a:spcPct val="110000"/>
              </a:lnSpc>
              <a:buFont typeface="Arial" panose="020B0604020202020204" pitchFamily="34" charset="0"/>
              <a:buNone/>
            </a:pPr>
            <a:r>
              <a:rPr dirty="0"/>
              <a:t>QDA assumes Gaussian distributions, which can misinterpret data where structure diverges from these assumptions.</a:t>
            </a:r>
            <a:endParaRPr lang="en-US" dirty="0"/>
          </a:p>
          <a:p>
            <a:pPr marL="0" indent="0">
              <a:lnSpc>
                <a:spcPct val="110000"/>
              </a:lnSpc>
              <a:spcBef>
                <a:spcPts val="2500"/>
              </a:spcBef>
              <a:buFont typeface="Arial" panose="020B0604020202020204" pitchFamily="34" charset="0"/>
              <a:buNone/>
            </a:pPr>
            <a:r>
              <a:rPr lang="en-US" b="1" dirty="0"/>
              <a:t>Linear Models' Constraints</a:t>
            </a:r>
          </a:p>
          <a:p>
            <a:pPr marL="0" lvl="1" indent="0">
              <a:lnSpc>
                <a:spcPct val="110000"/>
              </a:lnSpc>
              <a:buFont typeface="Arial" panose="020B0604020202020204" pitchFamily="34" charset="0"/>
              <a:buNone/>
            </a:pPr>
            <a:r>
              <a:rPr dirty="0"/>
              <a:t>Linear SVM and logistic regression behave like fast but rigid swimmers, struggling with curved data patterns.</a:t>
            </a:r>
            <a:endParaRPr lang="en-US" dirty="0"/>
          </a:p>
          <a:p>
            <a:pPr marL="0" indent="0">
              <a:lnSpc>
                <a:spcPct val="110000"/>
              </a:lnSpc>
              <a:spcBef>
                <a:spcPts val="2500"/>
              </a:spcBef>
              <a:buFont typeface="Arial" panose="020B0604020202020204" pitchFamily="34" charset="0"/>
              <a:buNone/>
            </a:pPr>
            <a:r>
              <a:rPr lang="en-US" b="1" dirty="0"/>
              <a:t>Ensemble Methods and Collective Intelligence</a:t>
            </a:r>
          </a:p>
          <a:p>
            <a:pPr marL="0" lvl="1" indent="0">
              <a:lnSpc>
                <a:spcPct val="110000"/>
              </a:lnSpc>
              <a:buFont typeface="Arial" panose="020B0604020202020204" pitchFamily="34" charset="0"/>
              <a:buNone/>
            </a:pPr>
            <a:r>
              <a:rPr dirty="0"/>
              <a:t>Ensemble models combine strengths like schools of fish, reducing bias and variance via boosting and bagging.</a:t>
            </a:r>
            <a:endParaRPr lang="en-US" dirty="0"/>
          </a:p>
        </p:txBody>
      </p:sp>
    </p:spTree>
    <p:extLst>
      <p:ext uri="{BB962C8B-B14F-4D97-AF65-F5344CB8AC3E}">
        <p14:creationId xmlns:p14="http://schemas.microsoft.com/office/powerpoint/2010/main" val="10725668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1B5D1-3759-3302-E521-937CFB7DE386}"/>
              </a:ext>
            </a:extLst>
          </p:cNvPr>
          <p:cNvSpPr>
            <a:spLocks noGrp="1"/>
          </p:cNvSpPr>
          <p:nvPr>
            <p:ph type="title"/>
          </p:nvPr>
        </p:nvSpPr>
        <p:spPr>
          <a:xfrm>
            <a:off x="7007497" y="691868"/>
            <a:ext cx="4660247" cy="1439210"/>
          </a:xfrm>
        </p:spPr>
        <p:txBody>
          <a:bodyPr anchor="t">
            <a:normAutofit/>
          </a:bodyPr>
          <a:lstStyle/>
          <a:p>
            <a:r>
              <a:rPr lang="en-US" dirty="0"/>
              <a:t>Interpretability in the models</a:t>
            </a:r>
          </a:p>
        </p:txBody>
      </p:sp>
      <p:pic>
        <p:nvPicPr>
          <p:cNvPr id="5" name="Content Placeholder 4" descr="Coral reef in the Surin islands National Park in the Andaman Sea, Thailand.">
            <a:extLst>
              <a:ext uri="{FF2B5EF4-FFF2-40B4-BE49-F238E27FC236}">
                <a16:creationId xmlns:a16="http://schemas.microsoft.com/office/drawing/2014/main" id="{8FD8A608-5ECC-41B5-BF60-A590CC7F4CFC}"/>
              </a:ext>
            </a:extLst>
          </p:cNvPr>
          <p:cNvPicPr>
            <a:picLocks noGrp="1" noChangeAspect="1"/>
          </p:cNvPicPr>
          <p:nvPr>
            <p:ph type="pic" sz="quarter" idx="13"/>
          </p:nvPr>
        </p:nvPicPr>
        <p:blipFill>
          <a:blip r:embed="rId3"/>
          <a:srcRect l="11231" r="10686"/>
          <a:stretch>
            <a:fillRect/>
          </a:stretch>
        </p:blipFill>
        <p:spPr>
          <a:xfrm>
            <a:off x="533400" y="533399"/>
            <a:ext cx="6029286" cy="5791201"/>
          </a:xfrm>
        </p:spPr>
      </p:pic>
      <p:sp>
        <p:nvSpPr>
          <p:cNvPr id="4" name="Content Placeholder 3">
            <a:extLst>
              <a:ext uri="{FF2B5EF4-FFF2-40B4-BE49-F238E27FC236}">
                <a16:creationId xmlns:a16="http://schemas.microsoft.com/office/drawing/2014/main" id="{DBFE9E2D-84FD-B709-8D89-09A40ECA2F3C}"/>
              </a:ext>
            </a:extLst>
          </p:cNvPr>
          <p:cNvSpPr>
            <a:spLocks noGrp="1"/>
          </p:cNvSpPr>
          <p:nvPr>
            <p:ph idx="1"/>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07497" y="2211184"/>
            <a:ext cx="4660247" cy="4113415"/>
          </a:xfrm>
        </p:spPr>
        <p:txBody>
          <a:bodyPr>
            <a:normAutofit/>
          </a:bodyPr>
          <a:lstStyle/>
          <a:p>
            <a:pPr marL="0" indent="0">
              <a:spcBef>
                <a:spcPts val="2500"/>
              </a:spcBef>
              <a:buFont typeface="Arial" panose="020B0604020202020204" pitchFamily="34" charset="0"/>
              <a:buNone/>
            </a:pPr>
            <a:r>
              <a:rPr lang="en-US" b="1" dirty="0"/>
              <a:t>Transparent Linear Models</a:t>
            </a:r>
          </a:p>
          <a:p>
            <a:pPr marL="0" lvl="1" indent="0">
              <a:buFont typeface="Arial" panose="020B0604020202020204" pitchFamily="34" charset="0"/>
              <a:buNone/>
            </a:pPr>
            <a:r>
              <a:rPr dirty="0"/>
              <a:t>Linear models like logistic regression offer high interpretability with easily understood coefficients.</a:t>
            </a:r>
            <a:endParaRPr lang="en-US" dirty="0"/>
          </a:p>
          <a:p>
            <a:pPr marL="0" indent="0">
              <a:spcBef>
                <a:spcPts val="2500"/>
              </a:spcBef>
              <a:buFont typeface="Arial" panose="020B0604020202020204" pitchFamily="34" charset="0"/>
              <a:buNone/>
            </a:pPr>
            <a:r>
              <a:rPr lang="en-US" b="1" dirty="0"/>
              <a:t>Complex Nonlinear Models</a:t>
            </a:r>
          </a:p>
          <a:p>
            <a:pPr marL="0" lvl="1" indent="0">
              <a:buFont typeface="Arial" panose="020B0604020202020204" pitchFamily="34" charset="0"/>
              <a:buNone/>
            </a:pPr>
            <a:r>
              <a:rPr dirty="0"/>
              <a:t>Random Forests and Gradient Boosting work in complex</a:t>
            </a:r>
            <a:r>
              <a:rPr lang="en-US" dirty="0"/>
              <a:t> situations</a:t>
            </a:r>
            <a:r>
              <a:rPr dirty="0"/>
              <a:t> with limited interpretability.</a:t>
            </a:r>
            <a:endParaRPr lang="en-US" dirty="0"/>
          </a:p>
          <a:p>
            <a:pPr marL="0" indent="0">
              <a:spcBef>
                <a:spcPts val="2500"/>
              </a:spcBef>
              <a:buFont typeface="Arial" panose="020B0604020202020204" pitchFamily="34" charset="0"/>
              <a:buNone/>
            </a:pPr>
            <a:r>
              <a:rPr lang="en-US" b="1" dirty="0"/>
              <a:t>Tradeoff in Application</a:t>
            </a:r>
          </a:p>
          <a:p>
            <a:pPr marL="0" lvl="1" indent="0">
              <a:buFont typeface="Arial" panose="020B0604020202020204" pitchFamily="34" charset="0"/>
              <a:buNone/>
            </a:pPr>
            <a:r>
              <a:rPr dirty="0"/>
              <a:t>Model choice depends on priorities: interpretability for regulation or accuracy for performance.</a:t>
            </a:r>
            <a:endParaRPr lang="en-US" dirty="0"/>
          </a:p>
        </p:txBody>
      </p:sp>
    </p:spTree>
    <p:extLst>
      <p:ext uri="{BB962C8B-B14F-4D97-AF65-F5344CB8AC3E}">
        <p14:creationId xmlns:p14="http://schemas.microsoft.com/office/powerpoint/2010/main" val="209729639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7D0D7-1C3A-3F0A-E8E7-CA375BEC19C6}"/>
              </a:ext>
            </a:extLst>
          </p:cNvPr>
          <p:cNvSpPr>
            <a:spLocks noGrp="1"/>
          </p:cNvSpPr>
          <p:nvPr>
            <p:ph type="title"/>
          </p:nvPr>
        </p:nvSpPr>
        <p:spPr>
          <a:xfrm>
            <a:off x="419559" y="691867"/>
            <a:ext cx="6664559" cy="1217340"/>
          </a:xfrm>
        </p:spPr>
        <p:txBody>
          <a:bodyPr anchor="t">
            <a:normAutofit/>
          </a:bodyPr>
          <a:lstStyle/>
          <a:p>
            <a:r>
              <a:rPr lang="en-US" dirty="0"/>
              <a:t>Thanks for listening</a:t>
            </a:r>
          </a:p>
        </p:txBody>
      </p:sp>
      <p:sp>
        <p:nvSpPr>
          <p:cNvPr id="4" name="Content Placeholder 3">
            <a:extLst>
              <a:ext uri="{FF2B5EF4-FFF2-40B4-BE49-F238E27FC236}">
                <a16:creationId xmlns:a16="http://schemas.microsoft.com/office/drawing/2014/main" id="{5C22FCB3-3374-AF64-8E77-2A19CF2ED2B7}"/>
              </a:ext>
            </a:extLst>
          </p:cNvPr>
          <p:cNvSpPr>
            <a:spLocks noGrp="1"/>
          </p:cNvSpPr>
          <p:nvPr>
            <p:ph idx="1"/>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2217" y="2010699"/>
            <a:ext cx="6661902" cy="4330851"/>
          </a:xfrm>
        </p:spPr>
        <p:txBody>
          <a:bodyPr vert="horz" lIns="91440" tIns="45720" rIns="91440" bIns="45720" rtlCol="0" anchor="t">
            <a:normAutofit/>
          </a:bodyPr>
          <a:lstStyle/>
          <a:p>
            <a:pPr marL="0" indent="0">
              <a:lnSpc>
                <a:spcPct val="110000"/>
              </a:lnSpc>
              <a:spcBef>
                <a:spcPts val="2500"/>
              </a:spcBef>
              <a:buFont typeface="Arial" panose="020B0604020202020204" pitchFamily="34" charset="0"/>
              <a:buNone/>
            </a:pPr>
            <a:r>
              <a:rPr lang="en-US" b="1" dirty="0"/>
              <a:t>Titanic Survival Analysis</a:t>
            </a:r>
            <a:endParaRPr lang="en-US" dirty="0"/>
          </a:p>
          <a:p>
            <a:pPr marL="0" lvl="1" indent="0">
              <a:lnSpc>
                <a:spcPct val="110000"/>
              </a:lnSpc>
              <a:buFont typeface="Arial" panose="020B0604020202020204" pitchFamily="34" charset="0"/>
              <a:buNone/>
            </a:pPr>
            <a:r>
              <a:rPr dirty="0"/>
              <a:t>Using Titanic survival prediction as an example to show how machine learning reveals human behavior patterns.</a:t>
            </a:r>
            <a:endParaRPr lang="en-US" dirty="0"/>
          </a:p>
          <a:p>
            <a:pPr marL="0" indent="0">
              <a:lnSpc>
                <a:spcPct val="110000"/>
              </a:lnSpc>
              <a:spcBef>
                <a:spcPts val="2500"/>
              </a:spcBef>
              <a:buFont typeface="Arial" panose="020B0604020202020204" pitchFamily="34" charset="0"/>
              <a:buNone/>
            </a:pPr>
            <a:r>
              <a:rPr lang="en-US" b="1" dirty="0"/>
              <a:t>Interpretability and Applicability</a:t>
            </a:r>
          </a:p>
          <a:p>
            <a:pPr marL="0" lvl="1" indent="0">
              <a:lnSpc>
                <a:spcPct val="110000"/>
              </a:lnSpc>
              <a:buFont typeface="Arial" panose="020B0604020202020204" pitchFamily="34" charset="0"/>
              <a:buNone/>
            </a:pPr>
            <a:r>
              <a:rPr dirty="0"/>
              <a:t>Emphasizes the importance of interpretability, complexity, and real-world relevance in model selection and evaluation.</a:t>
            </a:r>
            <a:endParaRPr lang="en-US" dirty="0"/>
          </a:p>
        </p:txBody>
      </p:sp>
      <p:pic>
        <p:nvPicPr>
          <p:cNvPr id="5" name="Content Placeholder 4" descr="Leadership Concept">
            <a:extLst>
              <a:ext uri="{FF2B5EF4-FFF2-40B4-BE49-F238E27FC236}">
                <a16:creationId xmlns:a16="http://schemas.microsoft.com/office/drawing/2014/main" id="{C9FBC112-A832-4621-8960-2CDB5A7C742F}"/>
              </a:ext>
            </a:extLst>
          </p:cNvPr>
          <p:cNvPicPr>
            <a:picLocks noGrp="1" noChangeAspect="1"/>
          </p:cNvPicPr>
          <p:nvPr>
            <p:ph type="pic" sz="quarter" idx="13"/>
          </p:nvPr>
        </p:nvPicPr>
        <p:blipFill>
          <a:blip r:embed="rId3"/>
          <a:srcRect l="19967" r="33484" b="1"/>
          <a:stretch>
            <a:fillRect/>
          </a:stretch>
        </p:blipFill>
        <p:spPr>
          <a:xfrm>
            <a:off x="7620000" y="533400"/>
            <a:ext cx="4038600" cy="5791200"/>
          </a:xfrm>
        </p:spPr>
      </p:pic>
    </p:spTree>
    <p:extLst>
      <p:ext uri="{BB962C8B-B14F-4D97-AF65-F5344CB8AC3E}">
        <p14:creationId xmlns:p14="http://schemas.microsoft.com/office/powerpoint/2010/main" val="13133852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36C8C-D766-234E-A051-328B680B07B4}"/>
              </a:ext>
            </a:extLst>
          </p:cNvPr>
          <p:cNvSpPr>
            <a:spLocks noGrp="1"/>
          </p:cNvSpPr>
          <p:nvPr>
            <p:ph type="title"/>
          </p:nvPr>
        </p:nvSpPr>
        <p:spPr>
          <a:xfrm>
            <a:off x="4977971" y="691866"/>
            <a:ext cx="6680630" cy="1217337"/>
          </a:xfrm>
        </p:spPr>
        <p:txBody>
          <a:bodyPr anchor="t">
            <a:normAutofit/>
          </a:bodyPr>
          <a:lstStyle/>
          <a:p>
            <a:r>
              <a:rPr lang="en-US" dirty="0"/>
              <a:t>The Problem </a:t>
            </a:r>
            <a:r>
              <a:rPr lang="en-CA" sz="1800" dirty="0"/>
              <a:t>“Who Survives the Ocean?”</a:t>
            </a:r>
            <a:endParaRPr lang="en-US" dirty="0"/>
          </a:p>
        </p:txBody>
      </p:sp>
      <p:pic>
        <p:nvPicPr>
          <p:cNvPr id="5" name="Content Placeholder 4" descr="Team Leader">
            <a:extLst>
              <a:ext uri="{FF2B5EF4-FFF2-40B4-BE49-F238E27FC236}">
                <a16:creationId xmlns:a16="http://schemas.microsoft.com/office/drawing/2014/main" id="{13FD02C5-686E-4B0A-A09C-3A465264E94A}"/>
              </a:ext>
            </a:extLst>
          </p:cNvPr>
          <p:cNvPicPr>
            <a:picLocks noGrp="1" noChangeAspect="1"/>
          </p:cNvPicPr>
          <p:nvPr>
            <p:ph type="pic" sz="quarter" idx="13"/>
          </p:nvPr>
        </p:nvPicPr>
        <p:blipFill>
          <a:blip r:embed="rId3"/>
          <a:srcRect l="20302" r="30384" b="-2"/>
          <a:stretch>
            <a:fillRect/>
          </a:stretch>
        </p:blipFill>
        <p:spPr>
          <a:xfrm>
            <a:off x="533400" y="533400"/>
            <a:ext cx="3886200" cy="5811924"/>
          </a:xfrm>
        </p:spPr>
      </p:pic>
      <p:sp>
        <p:nvSpPr>
          <p:cNvPr id="4" name="Content Placeholder 3">
            <a:extLst>
              <a:ext uri="{FF2B5EF4-FFF2-40B4-BE49-F238E27FC236}">
                <a16:creationId xmlns:a16="http://schemas.microsoft.com/office/drawing/2014/main" id="{0BF2370A-428B-4830-06A1-47161668F1AB}"/>
              </a:ext>
            </a:extLst>
          </p:cNvPr>
          <p:cNvSpPr>
            <a:spLocks noGrp="1"/>
          </p:cNvSpPr>
          <p:nvPr>
            <p:ph idx="1"/>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977971" y="1447800"/>
            <a:ext cx="6680630" cy="4313902"/>
          </a:xfrm>
        </p:spPr>
        <p:txBody>
          <a:bodyPr vert="horz" lIns="91440" tIns="45720" rIns="91440" bIns="45720" rtlCol="0" anchor="t">
            <a:noAutofit/>
          </a:bodyPr>
          <a:lstStyle/>
          <a:p>
            <a:pPr marL="0" indent="0">
              <a:lnSpc>
                <a:spcPct val="110000"/>
              </a:lnSpc>
              <a:spcBef>
                <a:spcPts val="2500"/>
              </a:spcBef>
              <a:buNone/>
            </a:pPr>
            <a:r>
              <a:rPr lang="en-US" sz="2000" dirty="0"/>
              <a:t>Goal: Predict whether a passenger </a:t>
            </a:r>
            <a:r>
              <a:rPr lang="en-US" sz="2000" b="1" dirty="0"/>
              <a:t>survived or not</a:t>
            </a:r>
          </a:p>
          <a:p>
            <a:pPr marL="0" indent="0">
              <a:lnSpc>
                <a:spcPct val="110000"/>
              </a:lnSpc>
              <a:spcBef>
                <a:spcPts val="2500"/>
              </a:spcBef>
              <a:buNone/>
            </a:pPr>
            <a:r>
              <a:rPr lang="en-US" sz="2000" dirty="0"/>
              <a:t>Type of task: </a:t>
            </a:r>
            <a:r>
              <a:rPr lang="en-US" sz="2000" b="1" dirty="0"/>
              <a:t>Binary classification</a:t>
            </a:r>
          </a:p>
          <a:p>
            <a:pPr marL="0" indent="0">
              <a:lnSpc>
                <a:spcPct val="110000"/>
              </a:lnSpc>
              <a:spcBef>
                <a:spcPts val="2500"/>
              </a:spcBef>
              <a:buNone/>
            </a:pPr>
            <a:r>
              <a:rPr lang="en-US" sz="2000" dirty="0"/>
              <a:t>Target variable: `</a:t>
            </a:r>
            <a:r>
              <a:rPr lang="en-US" sz="1600" dirty="0"/>
              <a:t>Survived (0 = No, 1 = Yes)`</a:t>
            </a:r>
          </a:p>
          <a:p>
            <a:pPr marL="0" indent="0">
              <a:buNone/>
            </a:pPr>
            <a:r>
              <a:rPr lang="en-US" sz="2000" dirty="0"/>
              <a:t>Challenge:</a:t>
            </a:r>
          </a:p>
          <a:p>
            <a:r>
              <a:rPr lang="en-US" sz="2000" dirty="0"/>
              <a:t>Many passenger attributes</a:t>
            </a:r>
          </a:p>
          <a:p>
            <a:r>
              <a:rPr lang="en-US" sz="2000" dirty="0"/>
              <a:t>Not all features are equally useful</a:t>
            </a:r>
          </a:p>
          <a:p>
            <a:pPr marL="0" indent="0">
              <a:buNone/>
            </a:pPr>
            <a:r>
              <a:rPr lang="en-US" sz="2000" dirty="0"/>
              <a:t>Motivation:</a:t>
            </a:r>
          </a:p>
          <a:p>
            <a:r>
              <a:rPr lang="en-US" sz="2000" dirty="0"/>
              <a:t>Understand how different supervised models “navigate” the same data</a:t>
            </a:r>
            <a:endParaRPr lang="en-US" sz="1600" dirty="0"/>
          </a:p>
          <a:p>
            <a:pPr marL="0" lvl="1" indent="0">
              <a:lnSpc>
                <a:spcPct val="110000"/>
              </a:lnSpc>
              <a:buNone/>
            </a:pPr>
            <a:endParaRPr lang="en-US" sz="1600" dirty="0">
              <a:solidFill>
                <a:srgbClr val="0F0F0F"/>
              </a:solidFill>
              <a:latin typeface="Arial Nova Light"/>
              <a:ea typeface="Calibri"/>
              <a:cs typeface="Arial"/>
            </a:endParaRPr>
          </a:p>
        </p:txBody>
      </p:sp>
    </p:spTree>
    <p:extLst>
      <p:ext uri="{BB962C8B-B14F-4D97-AF65-F5344CB8AC3E}">
        <p14:creationId xmlns:p14="http://schemas.microsoft.com/office/powerpoint/2010/main" val="31478035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403F4-72B7-5311-4C74-30268795EE7F}"/>
              </a:ext>
            </a:extLst>
          </p:cNvPr>
          <p:cNvSpPr>
            <a:spLocks noGrp="1"/>
          </p:cNvSpPr>
          <p:nvPr>
            <p:ph type="title"/>
          </p:nvPr>
        </p:nvSpPr>
        <p:spPr/>
        <p:txBody>
          <a:bodyPr/>
          <a:lstStyle/>
          <a:p>
            <a:r>
              <a:rPr lang="en-CA" dirty="0"/>
              <a:t>Objective – </a:t>
            </a:r>
            <a:r>
              <a:rPr lang="en-CA" sz="2400" dirty="0"/>
              <a:t>“</a:t>
            </a:r>
            <a:r>
              <a:rPr lang="en-US" sz="2000" dirty="0"/>
              <a:t>Fishing for the Best Model”</a:t>
            </a:r>
            <a:endParaRPr lang="en-CA" dirty="0"/>
          </a:p>
        </p:txBody>
      </p:sp>
      <p:pic>
        <p:nvPicPr>
          <p:cNvPr id="6" name="Picture Placeholder 5">
            <a:extLst>
              <a:ext uri="{FF2B5EF4-FFF2-40B4-BE49-F238E27FC236}">
                <a16:creationId xmlns:a16="http://schemas.microsoft.com/office/drawing/2014/main" id="{5256F70C-A0CA-5B92-5CA2-F08408927206}"/>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7990" r="27990"/>
          <a:stretch>
            <a:fillRect/>
          </a:stretch>
        </p:blipFill>
        <p:spPr/>
      </p:pic>
      <p:sp>
        <p:nvSpPr>
          <p:cNvPr id="4" name="Content Placeholder 3">
            <a:extLst>
              <a:ext uri="{FF2B5EF4-FFF2-40B4-BE49-F238E27FC236}">
                <a16:creationId xmlns:a16="http://schemas.microsoft.com/office/drawing/2014/main" id="{22A50BC1-7433-A5AD-4A20-BB72AE0221FD}"/>
              </a:ext>
            </a:extLst>
          </p:cNvPr>
          <p:cNvSpPr>
            <a:spLocks noGrp="1"/>
          </p:cNvSpPr>
          <p:nvPr>
            <p:ph idx="1"/>
          </p:nvPr>
        </p:nvSpPr>
        <p:spPr/>
        <p:txBody>
          <a:bodyPr>
            <a:normAutofit/>
          </a:bodyPr>
          <a:lstStyle/>
          <a:p>
            <a:r>
              <a:rPr lang="en-US" sz="1800" dirty="0"/>
              <a:t>Build and compare many </a:t>
            </a:r>
            <a:r>
              <a:rPr lang="en-US" sz="1800" b="1" dirty="0"/>
              <a:t>supervised learning models</a:t>
            </a:r>
            <a:r>
              <a:rPr lang="en-US" sz="1800" dirty="0"/>
              <a:t> for survival prediction</a:t>
            </a:r>
          </a:p>
          <a:p>
            <a:r>
              <a:rPr lang="en-US" sz="1800" dirty="0"/>
              <a:t>Achieve </a:t>
            </a:r>
            <a:r>
              <a:rPr lang="en-US" sz="1800" b="1" dirty="0"/>
              <a:t>high classification performance</a:t>
            </a:r>
            <a:r>
              <a:rPr lang="en-US" sz="1800" dirty="0"/>
              <a:t> and interpretability</a:t>
            </a:r>
            <a:endParaRPr lang="en-US" sz="1800" b="1" dirty="0"/>
          </a:p>
          <a:p>
            <a:r>
              <a:rPr lang="en-CA" sz="1800" dirty="0"/>
              <a:t>Analyze:</a:t>
            </a:r>
          </a:p>
          <a:p>
            <a:pPr lvl="1"/>
            <a:r>
              <a:rPr lang="en-US" sz="1800" dirty="0"/>
              <a:t>Model performance based on specific metrics</a:t>
            </a:r>
          </a:p>
          <a:p>
            <a:pPr lvl="1"/>
            <a:endParaRPr lang="en-US" sz="1800" dirty="0"/>
          </a:p>
          <a:p>
            <a:pPr marL="457200" lvl="1" indent="0">
              <a:buNone/>
            </a:pPr>
            <a:r>
              <a:rPr lang="en-US" sz="1800" dirty="0"/>
              <a:t>Identify which passenger traits most strongly influence survival</a:t>
            </a:r>
          </a:p>
        </p:txBody>
      </p:sp>
    </p:spTree>
    <p:extLst>
      <p:ext uri="{BB962C8B-B14F-4D97-AF65-F5344CB8AC3E}">
        <p14:creationId xmlns:p14="http://schemas.microsoft.com/office/powerpoint/2010/main" val="24632913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52143-0490-BA73-9C99-3F31B5B76698}"/>
              </a:ext>
            </a:extLst>
          </p:cNvPr>
          <p:cNvSpPr>
            <a:spLocks noGrp="1"/>
          </p:cNvSpPr>
          <p:nvPr>
            <p:ph type="title"/>
          </p:nvPr>
        </p:nvSpPr>
        <p:spPr>
          <a:xfrm>
            <a:off x="4848555" y="512011"/>
            <a:ext cx="6792069" cy="1259920"/>
          </a:xfrm>
        </p:spPr>
        <p:txBody>
          <a:bodyPr anchor="b">
            <a:normAutofit/>
          </a:bodyPr>
          <a:lstStyle/>
          <a:p>
            <a:r>
              <a:rPr lang="en-CA" dirty="0"/>
              <a:t>Data Preprocessing - </a:t>
            </a:r>
            <a:r>
              <a:rPr lang="en-CA" sz="1800" dirty="0"/>
              <a:t>“Cleaning the Ocean”</a:t>
            </a:r>
            <a:endParaRPr lang="en-US" dirty="0"/>
          </a:p>
        </p:txBody>
      </p:sp>
      <p:sp>
        <p:nvSpPr>
          <p:cNvPr id="4" name="Content Placeholder 3">
            <a:extLst>
              <a:ext uri="{FF2B5EF4-FFF2-40B4-BE49-F238E27FC236}">
                <a16:creationId xmlns:a16="http://schemas.microsoft.com/office/drawing/2014/main" id="{08DD0E2C-CFA5-0954-5661-C49F3D68723F}"/>
              </a:ext>
            </a:extLst>
          </p:cNvPr>
          <p:cNvSpPr>
            <a:spLocks noGrp="1"/>
          </p:cNvSpPr>
          <p:nvPr>
            <p:ph idx="1"/>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848555" y="1981200"/>
            <a:ext cx="6792069" cy="4162372"/>
          </a:xfrm>
        </p:spPr>
        <p:txBody>
          <a:bodyPr vert="horz" lIns="91440" tIns="45720" rIns="91440" bIns="45720" rtlCol="0" anchor="t">
            <a:noAutofit/>
          </a:bodyPr>
          <a:lstStyle/>
          <a:p>
            <a:pPr marL="0" indent="0">
              <a:lnSpc>
                <a:spcPct val="110000"/>
              </a:lnSpc>
              <a:spcBef>
                <a:spcPts val="2500"/>
              </a:spcBef>
              <a:buFont typeface="Arial" panose="020B0604020202020204" pitchFamily="34" charset="0"/>
              <a:buNone/>
            </a:pPr>
            <a:r>
              <a:rPr lang="en-US" sz="1600" b="1" dirty="0"/>
              <a:t>Dataset Overview and Imbalance</a:t>
            </a:r>
          </a:p>
          <a:p>
            <a:pPr marL="0" lvl="1" indent="0">
              <a:lnSpc>
                <a:spcPct val="110000"/>
              </a:lnSpc>
              <a:buFont typeface="Arial" panose="020B0604020202020204" pitchFamily="34" charset="0"/>
              <a:buNone/>
            </a:pPr>
            <a:r>
              <a:rPr sz="1600" dirty="0"/>
              <a:t>The Titanic dataset has 891 entries with 26 variables, featuring an imbalance of survivors and non-survivors influencing model learning.</a:t>
            </a:r>
            <a:endParaRPr lang="en-US" sz="1600" dirty="0"/>
          </a:p>
          <a:p>
            <a:pPr marL="0" indent="0">
              <a:lnSpc>
                <a:spcPct val="110000"/>
              </a:lnSpc>
              <a:spcBef>
                <a:spcPts val="2500"/>
              </a:spcBef>
              <a:buFont typeface="Arial" panose="020B0604020202020204" pitchFamily="34" charset="0"/>
              <a:buNone/>
            </a:pPr>
            <a:r>
              <a:rPr lang="en-US" sz="1600" b="1" dirty="0"/>
              <a:t>Feature Selection and Cleaning</a:t>
            </a:r>
          </a:p>
          <a:p>
            <a:pPr marL="0" lvl="1" indent="0">
              <a:lnSpc>
                <a:spcPct val="110000"/>
              </a:lnSpc>
              <a:buFont typeface="Arial" panose="020B0604020202020204" pitchFamily="34" charset="0"/>
              <a:buNone/>
            </a:pPr>
            <a:r>
              <a:rPr sz="1600" dirty="0"/>
              <a:t>Irrelevant features were removed and missing values imputed</a:t>
            </a:r>
            <a:r>
              <a:rPr lang="en-CA" sz="1600" dirty="0"/>
              <a:t>, like passenger id, passenger name etc.</a:t>
            </a:r>
            <a:endParaRPr lang="en-US" sz="1600" dirty="0"/>
          </a:p>
          <a:p>
            <a:pPr marL="0" indent="0">
              <a:lnSpc>
                <a:spcPct val="110000"/>
              </a:lnSpc>
              <a:spcBef>
                <a:spcPts val="2500"/>
              </a:spcBef>
              <a:buFont typeface="Arial" panose="020B0604020202020204" pitchFamily="34" charset="0"/>
              <a:buNone/>
            </a:pPr>
            <a:r>
              <a:rPr lang="en-US" sz="1600" b="1" dirty="0"/>
              <a:t>Encoding and Scaling</a:t>
            </a:r>
          </a:p>
          <a:p>
            <a:pPr marL="0" lvl="1" indent="0">
              <a:lnSpc>
                <a:spcPct val="110000"/>
              </a:lnSpc>
              <a:buNone/>
            </a:pPr>
            <a:r>
              <a:rPr sz="1600" dirty="0"/>
              <a:t>Categorical variables were encoded and features scaled for algorithm </a:t>
            </a:r>
            <a:r>
              <a:rPr lang="en-US" sz="1600" dirty="0"/>
              <a:t>compatibility. Like cabin deck, embarked etc.</a:t>
            </a:r>
          </a:p>
          <a:p>
            <a:pPr marL="0" indent="0">
              <a:lnSpc>
                <a:spcPct val="110000"/>
              </a:lnSpc>
              <a:spcBef>
                <a:spcPts val="2500"/>
              </a:spcBef>
              <a:buNone/>
            </a:pPr>
            <a:r>
              <a:rPr lang="en-US" sz="1600" b="1" dirty="0"/>
              <a:t>Feature Standardization</a:t>
            </a:r>
            <a:endParaRPr lang="en-US" sz="1600" dirty="0"/>
          </a:p>
          <a:p>
            <a:pPr marL="0" lvl="1" indent="0">
              <a:lnSpc>
                <a:spcPct val="110000"/>
              </a:lnSpc>
              <a:buNone/>
            </a:pPr>
            <a:r>
              <a:rPr lang="en-US" sz="1600" dirty="0"/>
              <a:t>Standardizing numerical features prevents scale imbalance, ensuring fair influence on gradient-based models. We used this function : `</a:t>
            </a:r>
            <a:r>
              <a:rPr lang="en-CA" dirty="0"/>
              <a:t> </a:t>
            </a:r>
            <a:r>
              <a:rPr lang="en-CA" dirty="0" err="1"/>
              <a:t>StandardScaler</a:t>
            </a:r>
            <a:r>
              <a:rPr lang="en-CA" dirty="0"/>
              <a:t>()</a:t>
            </a:r>
            <a:r>
              <a:rPr lang="en-US" sz="1600" dirty="0"/>
              <a:t>`</a:t>
            </a:r>
            <a:endParaRPr lang="en-CA" dirty="0"/>
          </a:p>
        </p:txBody>
      </p:sp>
      <p:pic>
        <p:nvPicPr>
          <p:cNvPr id="6" name="Content Placeholder 4" descr="Close-up of small fish in a tank">
            <a:extLst>
              <a:ext uri="{FF2B5EF4-FFF2-40B4-BE49-F238E27FC236}">
                <a16:creationId xmlns:a16="http://schemas.microsoft.com/office/drawing/2014/main" id="{807D10C8-9138-1D74-AFA2-ED748889D4AF}"/>
              </a:ext>
            </a:extLst>
          </p:cNvPr>
          <p:cNvPicPr>
            <a:picLocks noChangeAspect="1"/>
          </p:cNvPicPr>
          <p:nvPr/>
        </p:nvPicPr>
        <p:blipFill>
          <a:blip r:embed="rId3"/>
          <a:srcRect l="25634" r="31419" b="1"/>
          <a:stretch>
            <a:fillRect/>
          </a:stretch>
        </p:blipFill>
        <p:spPr>
          <a:xfrm>
            <a:off x="579504" y="914400"/>
            <a:ext cx="3886200" cy="5791201"/>
          </a:xfrm>
          <a:prstGeom prst="rect">
            <a:avLst/>
          </a:prstGeom>
          <a:blipFill dpi="0" rotWithShape="1">
            <a:blip r:embed="rId4">
              <a:alphaModFix amt="70000"/>
            </a:blip>
            <a:srcRect/>
            <a:stretch>
              <a:fillRect/>
            </a:stretch>
          </a:blipFill>
          <a:effectLst>
            <a:outerShdw blurRad="203200" dist="12700" dir="7800000" algn="r" rotWithShape="0">
              <a:prstClr val="black">
                <a:alpha val="10000"/>
              </a:prstClr>
            </a:outerShdw>
          </a:effectLst>
        </p:spPr>
      </p:pic>
    </p:spTree>
    <p:extLst>
      <p:ext uri="{BB962C8B-B14F-4D97-AF65-F5344CB8AC3E}">
        <p14:creationId xmlns:p14="http://schemas.microsoft.com/office/powerpoint/2010/main" val="22151333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93D0A-7C89-8E88-5BDB-A3A4AA6E153B}"/>
              </a:ext>
            </a:extLst>
          </p:cNvPr>
          <p:cNvSpPr>
            <a:spLocks noGrp="1"/>
          </p:cNvSpPr>
          <p:nvPr>
            <p:ph type="title"/>
          </p:nvPr>
        </p:nvSpPr>
        <p:spPr>
          <a:xfrm>
            <a:off x="4848555" y="512011"/>
            <a:ext cx="6792069" cy="1259920"/>
          </a:xfrm>
        </p:spPr>
        <p:txBody>
          <a:bodyPr anchor="b">
            <a:normAutofit/>
          </a:bodyPr>
          <a:lstStyle/>
          <a:p>
            <a:r>
              <a:rPr lang="en-US" dirty="0"/>
              <a:t>Model groups - </a:t>
            </a:r>
            <a:r>
              <a:rPr lang="en-US" sz="1200" dirty="0"/>
              <a:t>“</a:t>
            </a:r>
            <a:r>
              <a:rPr lang="en-CA" sz="1200" dirty="0"/>
              <a:t>Different schools, Different Strategies”</a:t>
            </a:r>
            <a:endParaRPr lang="en-US" dirty="0"/>
          </a:p>
        </p:txBody>
      </p:sp>
      <p:pic>
        <p:nvPicPr>
          <p:cNvPr id="5" name="Content Placeholder 4" descr="Inside my salt water fish tank">
            <a:extLst>
              <a:ext uri="{FF2B5EF4-FFF2-40B4-BE49-F238E27FC236}">
                <a16:creationId xmlns:a16="http://schemas.microsoft.com/office/drawing/2014/main" id="{20849FCD-AD7A-48BC-9786-C886C2624EF6}"/>
              </a:ext>
            </a:extLst>
          </p:cNvPr>
          <p:cNvPicPr>
            <a:picLocks noGrp="1" noChangeAspect="1"/>
          </p:cNvPicPr>
          <p:nvPr>
            <p:ph type="pic" sz="quarter" idx="13"/>
          </p:nvPr>
        </p:nvPicPr>
        <p:blipFill>
          <a:blip r:embed="rId3"/>
          <a:srcRect l="33562" r="16109"/>
          <a:stretch>
            <a:fillRect/>
          </a:stretch>
        </p:blipFill>
        <p:spPr>
          <a:xfrm>
            <a:off x="533400" y="533399"/>
            <a:ext cx="3886200" cy="5791201"/>
          </a:xfrm>
        </p:spPr>
      </p:pic>
      <p:sp>
        <p:nvSpPr>
          <p:cNvPr id="4" name="Content Placeholder 3">
            <a:extLst>
              <a:ext uri="{FF2B5EF4-FFF2-40B4-BE49-F238E27FC236}">
                <a16:creationId xmlns:a16="http://schemas.microsoft.com/office/drawing/2014/main" id="{C46A0B85-9659-2B1F-9A5D-CAB1D60B6C45}"/>
              </a:ext>
            </a:extLst>
          </p:cNvPr>
          <p:cNvSpPr>
            <a:spLocks noGrp="1"/>
          </p:cNvSpPr>
          <p:nvPr>
            <p:ph idx="1"/>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837669" y="2057400"/>
            <a:ext cx="6792069" cy="4162372"/>
          </a:xfrm>
        </p:spPr>
        <p:txBody>
          <a:bodyPr>
            <a:noAutofit/>
          </a:bodyPr>
          <a:lstStyle/>
          <a:p>
            <a:pPr marL="0" indent="0">
              <a:lnSpc>
                <a:spcPct val="110000"/>
              </a:lnSpc>
              <a:spcBef>
                <a:spcPts val="2500"/>
              </a:spcBef>
              <a:buFont typeface="Arial" panose="020B0604020202020204" pitchFamily="34" charset="0"/>
              <a:buNone/>
            </a:pPr>
            <a:r>
              <a:rPr lang="en-US" sz="1600" b="1" dirty="0"/>
              <a:t>Linear Models</a:t>
            </a:r>
          </a:p>
          <a:p>
            <a:pPr marL="0" lvl="1" indent="0">
              <a:lnSpc>
                <a:spcPct val="110000"/>
              </a:lnSpc>
              <a:buFont typeface="Arial" panose="020B0604020202020204" pitchFamily="34" charset="0"/>
              <a:buNone/>
            </a:pPr>
            <a:r>
              <a:rPr sz="1600" dirty="0"/>
              <a:t>Linear models like logistic regression and linear SVM use simple, interpretable linear decision boundaries for straightforward data patterns.</a:t>
            </a:r>
            <a:endParaRPr lang="en-US" sz="1600" dirty="0"/>
          </a:p>
          <a:p>
            <a:pPr marL="0" indent="0">
              <a:lnSpc>
                <a:spcPct val="110000"/>
              </a:lnSpc>
              <a:spcBef>
                <a:spcPts val="2500"/>
              </a:spcBef>
              <a:buFont typeface="Arial" panose="020B0604020202020204" pitchFamily="34" charset="0"/>
              <a:buNone/>
            </a:pPr>
            <a:r>
              <a:rPr lang="en-US" sz="1600" b="1" dirty="0"/>
              <a:t>Kernelized SVMs</a:t>
            </a:r>
          </a:p>
          <a:p>
            <a:pPr marL="0" lvl="1" indent="0">
              <a:lnSpc>
                <a:spcPct val="110000"/>
              </a:lnSpc>
              <a:buFont typeface="Arial" panose="020B0604020202020204" pitchFamily="34" charset="0"/>
              <a:buNone/>
            </a:pPr>
            <a:r>
              <a:rPr sz="1600" dirty="0"/>
              <a:t>Kernelized SVMs handle nonlinear data structures using flexible transformations, resembling exotic fish with agile movement.</a:t>
            </a:r>
            <a:endParaRPr lang="en-US" sz="1600" dirty="0"/>
          </a:p>
          <a:p>
            <a:pPr marL="0" indent="0">
              <a:lnSpc>
                <a:spcPct val="110000"/>
              </a:lnSpc>
              <a:spcBef>
                <a:spcPts val="2500"/>
              </a:spcBef>
              <a:buFont typeface="Arial" panose="020B0604020202020204" pitchFamily="34" charset="0"/>
              <a:buNone/>
            </a:pPr>
            <a:r>
              <a:rPr lang="en-US" sz="1600" b="1" dirty="0"/>
              <a:t>Tree-Based Ensembles</a:t>
            </a:r>
          </a:p>
          <a:p>
            <a:pPr marL="0" lvl="1" indent="0">
              <a:lnSpc>
                <a:spcPct val="110000"/>
              </a:lnSpc>
              <a:buFont typeface="Arial" panose="020B0604020202020204" pitchFamily="34" charset="0"/>
              <a:buNone/>
            </a:pPr>
            <a:r>
              <a:rPr sz="1600" dirty="0"/>
              <a:t>Tree-based ensemble models combine decisions like schools of fish working together to navigate complex environments robustly.</a:t>
            </a:r>
            <a:endParaRPr lang="en-US" sz="1600" dirty="0"/>
          </a:p>
          <a:p>
            <a:pPr marL="0" indent="0">
              <a:lnSpc>
                <a:spcPct val="110000"/>
              </a:lnSpc>
              <a:spcBef>
                <a:spcPts val="2500"/>
              </a:spcBef>
              <a:buFont typeface="Arial" panose="020B0604020202020204" pitchFamily="34" charset="0"/>
              <a:buNone/>
            </a:pPr>
            <a:r>
              <a:rPr lang="en-US" sz="1600" b="1" dirty="0"/>
              <a:t>Discriminant Analysis Models</a:t>
            </a:r>
          </a:p>
          <a:p>
            <a:pPr marL="0" lvl="1" indent="0">
              <a:lnSpc>
                <a:spcPct val="110000"/>
              </a:lnSpc>
              <a:buFont typeface="Arial" panose="020B0604020202020204" pitchFamily="34" charset="0"/>
              <a:buNone/>
            </a:pPr>
            <a:r>
              <a:rPr sz="1600" dirty="0"/>
              <a:t>Discriminant analysis models infer structure using probabilistic intuition, like species adapted to anticipate and react to surroundings.</a:t>
            </a:r>
            <a:endParaRPr lang="en-US" sz="1600" dirty="0"/>
          </a:p>
        </p:txBody>
      </p:sp>
    </p:spTree>
    <p:extLst>
      <p:ext uri="{BB962C8B-B14F-4D97-AF65-F5344CB8AC3E}">
        <p14:creationId xmlns:p14="http://schemas.microsoft.com/office/powerpoint/2010/main" val="36542009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8E5E4-5281-1998-FA40-85EAAD7C4C95}"/>
              </a:ext>
            </a:extLst>
          </p:cNvPr>
          <p:cNvSpPr>
            <a:spLocks noGrp="1"/>
          </p:cNvSpPr>
          <p:nvPr>
            <p:ph type="title"/>
          </p:nvPr>
        </p:nvSpPr>
        <p:spPr>
          <a:xfrm>
            <a:off x="4977971" y="691866"/>
            <a:ext cx="6680630" cy="1217337"/>
          </a:xfrm>
        </p:spPr>
        <p:txBody>
          <a:bodyPr anchor="t">
            <a:normAutofit/>
          </a:bodyPr>
          <a:lstStyle/>
          <a:p>
            <a:r>
              <a:rPr lang="en-US" dirty="0"/>
              <a:t>Training the Data - </a:t>
            </a:r>
            <a:r>
              <a:rPr lang="en-US" sz="1800" dirty="0"/>
              <a:t>“Testing the waters”</a:t>
            </a:r>
            <a:endParaRPr lang="en-US" dirty="0"/>
          </a:p>
        </p:txBody>
      </p:sp>
      <p:pic>
        <p:nvPicPr>
          <p:cNvPr id="5" name="Content Placeholder 4" descr="Red Communication bubbles with copy space are connected each other with black arrows. This image shows the social media, and online communication between people.">
            <a:extLst>
              <a:ext uri="{FF2B5EF4-FFF2-40B4-BE49-F238E27FC236}">
                <a16:creationId xmlns:a16="http://schemas.microsoft.com/office/drawing/2014/main" id="{01F80470-7684-4428-83FE-18A46EFCC606}"/>
              </a:ext>
            </a:extLst>
          </p:cNvPr>
          <p:cNvPicPr>
            <a:picLocks noGrp="1" noChangeAspect="1"/>
          </p:cNvPicPr>
          <p:nvPr>
            <p:ph type="pic" sz="quarter" idx="13"/>
          </p:nvPr>
        </p:nvPicPr>
        <p:blipFill>
          <a:blip r:embed="rId3"/>
          <a:srcRect l="20795" r="34573" b="2"/>
          <a:stretch>
            <a:fillRect/>
          </a:stretch>
        </p:blipFill>
        <p:spPr>
          <a:xfrm>
            <a:off x="533400" y="533400"/>
            <a:ext cx="3886200" cy="5811924"/>
          </a:xfrm>
        </p:spPr>
      </p:pic>
      <p:sp>
        <p:nvSpPr>
          <p:cNvPr id="4" name="Content Placeholder 3">
            <a:extLst>
              <a:ext uri="{FF2B5EF4-FFF2-40B4-BE49-F238E27FC236}">
                <a16:creationId xmlns:a16="http://schemas.microsoft.com/office/drawing/2014/main" id="{8DD7FCDD-AC95-ABFA-718C-24E15654117D}"/>
              </a:ext>
            </a:extLst>
          </p:cNvPr>
          <p:cNvSpPr>
            <a:spLocks noGrp="1"/>
          </p:cNvSpPr>
          <p:nvPr>
            <p:ph idx="1"/>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977971" y="2010699"/>
            <a:ext cx="6680630" cy="4313902"/>
          </a:xfrm>
        </p:spPr>
        <p:txBody>
          <a:bodyPr>
            <a:normAutofit/>
          </a:bodyPr>
          <a:lstStyle/>
          <a:p>
            <a:pPr marL="0" indent="0">
              <a:lnSpc>
                <a:spcPct val="110000"/>
              </a:lnSpc>
              <a:spcBef>
                <a:spcPts val="2500"/>
              </a:spcBef>
              <a:buFont typeface="Arial" panose="020B0604020202020204" pitchFamily="34" charset="0"/>
              <a:buNone/>
            </a:pPr>
            <a:r>
              <a:rPr lang="en-US" sz="1800" b="1" dirty="0"/>
              <a:t>Cross-Validation Technique</a:t>
            </a:r>
          </a:p>
          <a:p>
            <a:pPr marL="0" lvl="1" indent="0">
              <a:lnSpc>
                <a:spcPct val="110000"/>
              </a:lnSpc>
              <a:buFont typeface="Arial" panose="020B0604020202020204" pitchFamily="34" charset="0"/>
              <a:buNone/>
            </a:pPr>
            <a:r>
              <a:rPr sz="1800" dirty="0"/>
              <a:t>5-fold cross-validation splits data into five parts to train and evaluate models, enhancing generalization and reducing overfitting.</a:t>
            </a:r>
            <a:endParaRPr lang="en-US" sz="1800" dirty="0"/>
          </a:p>
          <a:p>
            <a:pPr marL="0" indent="0">
              <a:lnSpc>
                <a:spcPct val="110000"/>
              </a:lnSpc>
              <a:spcBef>
                <a:spcPts val="2500"/>
              </a:spcBef>
              <a:buFont typeface="Arial" panose="020B0604020202020204" pitchFamily="34" charset="0"/>
              <a:buNone/>
            </a:pPr>
            <a:r>
              <a:rPr lang="en-US" sz="1800" b="1" dirty="0"/>
              <a:t>Hyperparameter Optimization</a:t>
            </a:r>
          </a:p>
          <a:p>
            <a:pPr marL="0" lvl="1" indent="0">
              <a:lnSpc>
                <a:spcPct val="110000"/>
              </a:lnSpc>
              <a:buFont typeface="Arial" panose="020B0604020202020204" pitchFamily="34" charset="0"/>
              <a:buNone/>
            </a:pPr>
            <a:r>
              <a:rPr sz="1800" dirty="0" err="1"/>
              <a:t>GridSearchCV</a:t>
            </a:r>
            <a:r>
              <a:rPr sz="1800" dirty="0"/>
              <a:t> explores hyperparameter combinations to optimize model performance</a:t>
            </a:r>
            <a:endParaRPr lang="en-US" sz="1800" dirty="0"/>
          </a:p>
        </p:txBody>
      </p:sp>
    </p:spTree>
    <p:extLst>
      <p:ext uri="{BB962C8B-B14F-4D97-AF65-F5344CB8AC3E}">
        <p14:creationId xmlns:p14="http://schemas.microsoft.com/office/powerpoint/2010/main" val="185846714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C2582-E10B-8E64-C589-45AD12B32617}"/>
              </a:ext>
            </a:extLst>
          </p:cNvPr>
          <p:cNvSpPr>
            <a:spLocks noGrp="1"/>
          </p:cNvSpPr>
          <p:nvPr>
            <p:ph type="title"/>
          </p:nvPr>
        </p:nvSpPr>
        <p:spPr/>
        <p:txBody>
          <a:bodyPr/>
          <a:lstStyle/>
          <a:p>
            <a:r>
              <a:rPr lang="en-CA" dirty="0"/>
              <a:t>Model evaluation metrics</a:t>
            </a:r>
          </a:p>
        </p:txBody>
      </p:sp>
      <p:pic>
        <p:nvPicPr>
          <p:cNvPr id="6" name="Picture Placeholder 5">
            <a:extLst>
              <a:ext uri="{FF2B5EF4-FFF2-40B4-BE49-F238E27FC236}">
                <a16:creationId xmlns:a16="http://schemas.microsoft.com/office/drawing/2014/main" id="{80FA31FD-BB78-DFCB-B017-789EC7237654}"/>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2616" t="-226" r="52038" b="2789"/>
          <a:stretch>
            <a:fillRect/>
          </a:stretch>
        </p:blipFill>
        <p:spPr>
          <a:xfrm>
            <a:off x="457200" y="533399"/>
            <a:ext cx="3962400" cy="5791201"/>
          </a:xfrm>
        </p:spPr>
      </p:pic>
      <p:sp>
        <p:nvSpPr>
          <p:cNvPr id="4" name="Content Placeholder 3">
            <a:extLst>
              <a:ext uri="{FF2B5EF4-FFF2-40B4-BE49-F238E27FC236}">
                <a16:creationId xmlns:a16="http://schemas.microsoft.com/office/drawing/2014/main" id="{DA57EBD1-9C57-F0C1-2F49-F83CE1F1A33E}"/>
              </a:ext>
            </a:extLst>
          </p:cNvPr>
          <p:cNvSpPr>
            <a:spLocks noGrp="1"/>
          </p:cNvSpPr>
          <p:nvPr>
            <p:ph idx="1"/>
          </p:nvPr>
        </p:nvSpPr>
        <p:spPr/>
        <p:txBody>
          <a:bodyPr/>
          <a:lstStyle/>
          <a:p>
            <a:r>
              <a:rPr lang="en-CA" dirty="0"/>
              <a:t>Test accuracy –accuracy on all the test data </a:t>
            </a:r>
          </a:p>
          <a:p>
            <a:r>
              <a:rPr lang="en-CA" dirty="0"/>
              <a:t>Train accuracy –accuracy on all the train data</a:t>
            </a:r>
          </a:p>
          <a:p>
            <a:r>
              <a:rPr lang="en-CA" dirty="0"/>
              <a:t>Overfit gap – train accuracy – test accuracy</a:t>
            </a:r>
          </a:p>
          <a:p>
            <a:r>
              <a:rPr lang="en-CA" dirty="0"/>
              <a:t>CV accuracy – accuracy on the cross validation data</a:t>
            </a:r>
          </a:p>
          <a:p>
            <a:r>
              <a:rPr lang="en-CA" dirty="0"/>
              <a:t>Precision – true positives / ( true positives + false positives)</a:t>
            </a:r>
          </a:p>
          <a:p>
            <a:r>
              <a:rPr lang="en-CA" dirty="0"/>
              <a:t>Recall - true positives / ( true positives + false negatives)</a:t>
            </a:r>
          </a:p>
          <a:p>
            <a:r>
              <a:rPr lang="en-CA" dirty="0"/>
              <a:t>F1-score – 2 (Precision * Recall)/(Precision + Recall)</a:t>
            </a:r>
          </a:p>
          <a:p>
            <a:r>
              <a:rPr lang="en-CA" dirty="0" err="1"/>
              <a:t>Roc_auc</a:t>
            </a:r>
            <a:r>
              <a:rPr lang="en-CA" dirty="0"/>
              <a:t> - </a:t>
            </a:r>
            <a:r>
              <a:rPr lang="en-US" dirty="0"/>
              <a:t>Receiver Operating Characteristic – Area Under the Curve.</a:t>
            </a:r>
            <a:endParaRPr lang="en-CA" dirty="0"/>
          </a:p>
        </p:txBody>
      </p:sp>
      <p:sp>
        <p:nvSpPr>
          <p:cNvPr id="7" name="TextBox 6">
            <a:extLst>
              <a:ext uri="{FF2B5EF4-FFF2-40B4-BE49-F238E27FC236}">
                <a16:creationId xmlns:a16="http://schemas.microsoft.com/office/drawing/2014/main" id="{813918FF-A20C-AC6F-BBA2-A52BE6641542}"/>
              </a:ext>
            </a:extLst>
          </p:cNvPr>
          <p:cNvSpPr txBox="1"/>
          <p:nvPr/>
        </p:nvSpPr>
        <p:spPr>
          <a:xfrm>
            <a:off x="533400" y="6324600"/>
            <a:ext cx="3886200" cy="230832"/>
          </a:xfrm>
          <a:prstGeom prst="rect">
            <a:avLst/>
          </a:prstGeom>
          <a:noFill/>
        </p:spPr>
        <p:txBody>
          <a:bodyPr wrap="square" rtlCol="0">
            <a:spAutoFit/>
          </a:bodyPr>
          <a:lstStyle/>
          <a:p>
            <a:r>
              <a:rPr lang="en-CA" sz="900">
                <a:hlinkClick r:id="rId4" tooltip="https://oap.ospar.org/en/ospar-assessments/intermediate-assessment-2017/biodiversity-status/fish-and-food-webs/mean-maximum-length/"/>
              </a:rPr>
              <a:t>This Photo</a:t>
            </a:r>
            <a:r>
              <a:rPr lang="en-CA" sz="900"/>
              <a:t> by Unknown Author is licensed under </a:t>
            </a:r>
            <a:r>
              <a:rPr lang="en-CA" sz="900">
                <a:hlinkClick r:id="rId5" tooltip="https://creativecommons.org/licenses/by/3.0/"/>
              </a:rPr>
              <a:t>CC BY</a:t>
            </a:r>
            <a:endParaRPr lang="en-CA" sz="900"/>
          </a:p>
        </p:txBody>
      </p:sp>
    </p:spTree>
    <p:extLst>
      <p:ext uri="{BB962C8B-B14F-4D97-AF65-F5344CB8AC3E}">
        <p14:creationId xmlns:p14="http://schemas.microsoft.com/office/powerpoint/2010/main" val="42099953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37C4D-A3DC-B813-11B7-8F7D10E6CD17}"/>
              </a:ext>
            </a:extLst>
          </p:cNvPr>
          <p:cNvSpPr>
            <a:spLocks noGrp="1"/>
          </p:cNvSpPr>
          <p:nvPr>
            <p:ph type="title" idx="4294967295"/>
          </p:nvPr>
        </p:nvSpPr>
        <p:spPr>
          <a:xfrm>
            <a:off x="304800" y="152400"/>
            <a:ext cx="10955338" cy="1260475"/>
          </a:xfrm>
        </p:spPr>
        <p:txBody>
          <a:bodyPr/>
          <a:lstStyle/>
          <a:p>
            <a:r>
              <a:rPr lang="en-CA" dirty="0"/>
              <a:t>Model evaluation -table</a:t>
            </a:r>
          </a:p>
        </p:txBody>
      </p:sp>
      <p:pic>
        <p:nvPicPr>
          <p:cNvPr id="9" name="Content Placeholder 8">
            <a:extLst>
              <a:ext uri="{FF2B5EF4-FFF2-40B4-BE49-F238E27FC236}">
                <a16:creationId xmlns:a16="http://schemas.microsoft.com/office/drawing/2014/main" id="{BF120CFE-BCD2-97A7-B94E-FA006145E7EE}"/>
              </a:ext>
            </a:extLst>
          </p:cNvPr>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685800" y="990600"/>
            <a:ext cx="10820400" cy="5396292"/>
          </a:xfrm>
        </p:spPr>
      </p:pic>
    </p:spTree>
    <p:extLst>
      <p:ext uri="{BB962C8B-B14F-4D97-AF65-F5344CB8AC3E}">
        <p14:creationId xmlns:p14="http://schemas.microsoft.com/office/powerpoint/2010/main" val="29575209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0A15107-162F-18F4-6909-03C8C5366E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38586"/>
            <a:ext cx="12192000" cy="5380827"/>
          </a:xfrm>
          <a:prstGeom prst="rect">
            <a:avLst/>
          </a:prstGeom>
        </p:spPr>
      </p:pic>
    </p:spTree>
    <p:extLst>
      <p:ext uri="{BB962C8B-B14F-4D97-AF65-F5344CB8AC3E}">
        <p14:creationId xmlns:p14="http://schemas.microsoft.com/office/powerpoint/2010/main" val="2000835490"/>
      </p:ext>
    </p:extLst>
  </p:cSld>
  <p:clrMapOvr>
    <a:masterClrMapping/>
  </p:clrMapOvr>
</p:sld>
</file>

<file path=ppt/theme/theme1.xml><?xml version="1.0" encoding="utf-8"?>
<a:theme xmlns:a="http://schemas.openxmlformats.org/drawingml/2006/main" name="Lines">
  <a:themeElements>
    <a:clrScheme name="Lines">
      <a:dk1>
        <a:srgbClr val="0F0F0F"/>
      </a:dk1>
      <a:lt1>
        <a:sysClr val="window" lastClr="FFFFFF"/>
      </a:lt1>
      <a:dk2>
        <a:srgbClr val="0A242A"/>
      </a:dk2>
      <a:lt2>
        <a:srgbClr val="F5F2ED"/>
      </a:lt2>
      <a:accent1>
        <a:srgbClr val="E45730"/>
      </a:accent1>
      <a:accent2>
        <a:srgbClr val="27717D"/>
      </a:accent2>
      <a:accent3>
        <a:srgbClr val="8CA8B5"/>
      </a:accent3>
      <a:accent4>
        <a:srgbClr val="607381"/>
      </a:accent4>
      <a:accent5>
        <a:srgbClr val="A39990"/>
      </a:accent5>
      <a:accent6>
        <a:srgbClr val="BA3106"/>
      </a:accent6>
      <a:hlink>
        <a:srgbClr val="E45730"/>
      </a:hlink>
      <a:folHlink>
        <a:srgbClr val="24717F"/>
      </a:folHlink>
    </a:clrScheme>
    <a:fontScheme name="Univers Condensed Arial Light">
      <a:majorFont>
        <a:latin typeface="Univers Condensed"/>
        <a:ea typeface=""/>
        <a:cs typeface=""/>
      </a:majorFont>
      <a:minorFont>
        <a:latin typeface="Arial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Lines" id="{656B2F94-71EE-4F5F-8AB6-423A33239BAD}" vid="{CD481196-1649-4740-8CB7-70D8662C6A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EA6ECCF-1C9D-4352-BA6F-79122165958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8251039-0B1C-45AD-BDF3-E784F1E00F4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6DDFC564-B38B-4437-B10C-2B4F696FB123}">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Lines</Template>
  <TotalTime>142</TotalTime>
  <Words>3089</Words>
  <Application>Microsoft Office PowerPoint</Application>
  <PresentationFormat>Widescreen</PresentationFormat>
  <Paragraphs>143</Paragraphs>
  <Slides>16</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Arial Nova Light</vt:lpstr>
      <vt:lpstr>Calibri</vt:lpstr>
      <vt:lpstr>Univers Condensed</vt:lpstr>
      <vt:lpstr>Lines</vt:lpstr>
      <vt:lpstr>Who is going to swim with the fish? </vt:lpstr>
      <vt:lpstr>The Problem “Who Survives the Ocean?”</vt:lpstr>
      <vt:lpstr>Objective – “Fishing for the Best Model”</vt:lpstr>
      <vt:lpstr>Data Preprocessing - “Cleaning the Ocean”</vt:lpstr>
      <vt:lpstr>Model groups - “Different schools, Different Strategies”</vt:lpstr>
      <vt:lpstr>Training the Data - “Testing the waters”</vt:lpstr>
      <vt:lpstr>Model evaluation metrics</vt:lpstr>
      <vt:lpstr>Model evaluation -table</vt:lpstr>
      <vt:lpstr>PowerPoint Presentation</vt:lpstr>
      <vt:lpstr>PowerPoint Presentation</vt:lpstr>
      <vt:lpstr>Results and evaluation</vt:lpstr>
      <vt:lpstr>Analysis &amp; discussion</vt:lpstr>
      <vt:lpstr>Top Performing models</vt:lpstr>
      <vt:lpstr>Why Some models are better</vt:lpstr>
      <vt:lpstr>Interpretability in the models</vt:lpstr>
      <vt:lpstr>Thanks for listening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p:lastModifiedBy>preethi1@student.ubc.ca</cp:lastModifiedBy>
  <cp:revision>128</cp:revision>
  <dcterms:created xsi:type="dcterms:W3CDTF">2025-08-04T19:15:43Z</dcterms:created>
  <dcterms:modified xsi:type="dcterms:W3CDTF">2026-02-04T09:57:15Z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